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870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B1E1C-ED46-47E4-98BF-8279883B3BB1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耶和華是我牧者</a:t>
            </a:r>
          </a:p>
        </p:txBody>
      </p:sp>
    </p:spTree>
    <p:extLst>
      <p:ext uri="{BB962C8B-B14F-4D97-AF65-F5344CB8AC3E}">
        <p14:creationId xmlns:p14="http://schemas.microsoft.com/office/powerpoint/2010/main" val="324251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嘿嘿喲  嘿嘿喲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有慈愛跟隨我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我要住在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殿中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直到永永遠遠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altLang="zh-CN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066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耶和華是我牧者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我必不至缺乏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93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使我躺臥青草地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在安歇的水邊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400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祂使我靈魂甦醒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引我走正義路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626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我雖過死蔭幽谷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也必不怕遭害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537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在我敵人面前  為我擺設    席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用油膏我的頭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使我福杯滿溢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1634464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筵</a:t>
            </a:r>
            <a:endParaRPr lang="en-US" sz="4800" dirty="0">
              <a:solidFill>
                <a:srgbClr val="66003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altLang="zh-CN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426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一生一世有恩惠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有慈愛跟隨我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altLang="zh-CN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462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我要住在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殿中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直到永永遠遠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altLang="zh-CN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075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嘿嘿喲  嘿嘿喲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與我同在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的杖和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的竿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時時都安慰我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altLang="zh-CN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2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7428590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15</TotalTime>
  <Words>201</Words>
  <Application>Microsoft Office PowerPoint</Application>
  <PresentationFormat>On-screen Show (16:9)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Microsoft JhengHei</vt:lpstr>
      <vt:lpstr>Microsoft JhengHei</vt:lpstr>
      <vt:lpstr>Arial</vt:lpstr>
      <vt:lpstr>Calibri</vt:lpstr>
      <vt:lpstr>Church Theme</vt:lpstr>
      <vt:lpstr>耶和華是我牧者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耶和華是我牧者</dc:title>
  <dc:creator>大唐</dc:creator>
  <cp:lastModifiedBy>batisuoc</cp:lastModifiedBy>
  <cp:revision>9</cp:revision>
  <dcterms:created xsi:type="dcterms:W3CDTF">2018-06-26T12:29:54Z</dcterms:created>
  <dcterms:modified xsi:type="dcterms:W3CDTF">2024-01-04T14:08:56Z</dcterms:modified>
</cp:coreProperties>
</file>