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5432-FB33-4E7B-BE27-1C70122E4CA3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求你引導我禱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求你引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潔淨我心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聽候在你的跟前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願尋求你的旨意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117</Words>
  <Application>Microsoft Office PowerPoint</Application>
  <PresentationFormat>如螢幕大小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容我寧靜</vt:lpstr>
      <vt:lpstr>容我寧靜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容我寧靜</dc:title>
  <dc:creator>User</dc:creator>
  <cp:lastModifiedBy>Admin</cp:lastModifiedBy>
  <cp:revision>3</cp:revision>
  <dcterms:created xsi:type="dcterms:W3CDTF">2017-07-30T00:28:40Z</dcterms:created>
  <dcterms:modified xsi:type="dcterms:W3CDTF">2022-03-22T12:43:07Z</dcterms:modified>
</cp:coreProperties>
</file>