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0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84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68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705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93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1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35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17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47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57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9F6A-5310-4AD6-A3C3-8F2A6600D488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7BA2-35D0-4F5E-B829-63F6C856F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6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1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和華向我們所懷的意念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是賜平安的意念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0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要叫我們將來有指望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有豐盛有平安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78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我們呼求祢  我們禱告祢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祢就應允我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3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我們尋求祢  專心尋求祢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就必尋見祢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47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　平安　平安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這是神所賜的意念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50912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85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Theme1</vt:lpstr>
      <vt:lpstr>平安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</dc:title>
  <dc:creator>Windows User</dc:creator>
  <cp:lastModifiedBy>Uncle Jo</cp:lastModifiedBy>
  <cp:revision>2</cp:revision>
  <dcterms:created xsi:type="dcterms:W3CDTF">2020-06-13T03:27:06Z</dcterms:created>
  <dcterms:modified xsi:type="dcterms:W3CDTF">2023-05-20T09:20:57Z</dcterms:modified>
</cp:coreProperties>
</file>