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  <p:sldId id="264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t>2023/10/21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t>2023/10/21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t>2023/10/21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t>2023/10/21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t>2023/10/21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t>2023/10/21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t>2023/10/21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t>2023/10/21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t>2023/10/21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t>2023/10/21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t>2023/10/21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B1A99-8C3F-4D98-8584-B5DB38B1A655}" type="datetimeFigureOut">
              <a:rPr lang="zh-TW" altLang="en-US" smtClean="0"/>
              <a:t>2023/10/21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12695-0CE2-445A-96C6-00E867219C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067694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一</a:t>
            </a:r>
            <a:r>
              <a:rPr lang="zh-TW" alt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切歌頌讚美</a:t>
            </a:r>
          </a:p>
        </p:txBody>
      </p:sp>
    </p:spTree>
    <p:extLst>
      <p:ext uri="{BB962C8B-B14F-4D97-AF65-F5344CB8AC3E}">
        <p14:creationId xmlns:p14="http://schemas.microsoft.com/office/powerpoint/2010/main" val="4112395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一切歌頌讚美</a:t>
            </a:r>
            <a:r>
              <a:rPr lang="en-US" altLang="zh-TW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都歸我主我的神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配得歌頌與讚美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93990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28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99576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我們高聲呼喊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高舉耶穌聖名  哈利路亞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93990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5184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讚美主  哈利路亞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哦  讚美主  哈利路亞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93990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2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1638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哈利路亞 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93990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5274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讚美主  哈利路亞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哦  讚美主  哈利路亞</a:t>
            </a:r>
            <a:r>
              <a:rPr lang="en-US" altLang="zh-TW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93990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3555474"/>
      </p:ext>
    </p:extLst>
  </p:cSld>
  <p:clrMapOvr>
    <a:masterClrMapping/>
  </p:clrMapOvr>
</p:sld>
</file>

<file path=ppt/theme/theme1.xml><?xml version="1.0" encoding="utf-8"?>
<a:theme xmlns:a="http://schemas.openxmlformats.org/drawingml/2006/main" name="chongba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chongbai</Template>
  <TotalTime>39</TotalTime>
  <Words>106</Words>
  <Application>Microsoft Office PowerPoint</Application>
  <PresentationFormat>On-screen Show (16:9)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Microsoft JhengHei</vt:lpstr>
      <vt:lpstr>Microsoft JhengHei</vt:lpstr>
      <vt:lpstr>新細明體</vt:lpstr>
      <vt:lpstr>Arial</vt:lpstr>
      <vt:lpstr>Calibri</vt:lpstr>
      <vt:lpstr>chongbai</vt:lpstr>
      <vt:lpstr>一切歌頌讚美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一切歌頌讚美</dc:title>
  <dc:creator>User</dc:creator>
  <cp:lastModifiedBy>batisuoc</cp:lastModifiedBy>
  <cp:revision>11</cp:revision>
  <dcterms:created xsi:type="dcterms:W3CDTF">2017-06-17T23:59:02Z</dcterms:created>
  <dcterms:modified xsi:type="dcterms:W3CDTF">2023-10-20T18:21:27Z</dcterms:modified>
</cp:coreProperties>
</file>