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4CDA-7CE6-4EB4-AE3C-370DB1EFA0D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A09A-2FC4-4A62-95E0-4BAEBAD5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2048" y="220316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好的創造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14096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tạo tốt đẹp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我是神美好的創造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là sự sáng tạo tốt đẹp của 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75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我受造奇妙真美好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được tạo ra cách kì diệu và tốt đẹp thay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64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天天來宣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  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創造奇妙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tuyên</a:t>
            </a:r>
            <a:r>
              <a:rPr lang="vi-VN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xưng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tạo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vời</a:t>
            </a:r>
            <a:endParaRPr 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祢對我真好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87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我是神美好的創造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là sự sáng tạo tốt đẹp của 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765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我受造奇妙真美好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được tạo ra cách kì diệu và tốt đẹp thay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5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喜樂地微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笑  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敢去擁抱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khiến con vui mừng sống yêu thương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2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對我真好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創造宇宙萬物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tạo ra vũ trụ vạn vật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1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祢創造海洋星宿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sáng tạo đại dương và các vì sao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05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祢細心創造了我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dựng nên con thật chu đáo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9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以永恆愛來愛我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thương con bằng tình yêu vĩnh hằng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94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祢使我大聲歡呼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khiến con lớn tiếng reo mừng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808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祢使我喜樂跳舞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khiến con nhảy múa cách vui mừng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4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我要不停來歌頌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muốn ca ngợi Ngài không 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19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奇妙創造主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Đấng sáng tạo tuyệt vời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71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314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美好的創造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美好的創造</dc:title>
  <dc:creator>batisuoc</dc:creator>
  <cp:lastModifiedBy>batisuoc</cp:lastModifiedBy>
  <cp:revision>1</cp:revision>
  <dcterms:created xsi:type="dcterms:W3CDTF">2023-09-23T04:48:00Z</dcterms:created>
  <dcterms:modified xsi:type="dcterms:W3CDTF">2023-09-23T04:48:39Z</dcterms:modified>
</cp:coreProperties>
</file>