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7CF-337C-47C5-BFCE-765E9519AC5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23FE-ACF6-4A9A-BE48-8A9E955D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7CF-337C-47C5-BFCE-765E9519AC5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23FE-ACF6-4A9A-BE48-8A9E955D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3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7CF-337C-47C5-BFCE-765E9519AC5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23FE-ACF6-4A9A-BE48-8A9E955D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7CF-337C-47C5-BFCE-765E9519AC5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23FE-ACF6-4A9A-BE48-8A9E955D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0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7CF-337C-47C5-BFCE-765E9519AC5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23FE-ACF6-4A9A-BE48-8A9E955D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7CF-337C-47C5-BFCE-765E9519AC5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23FE-ACF6-4A9A-BE48-8A9E955D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7CF-337C-47C5-BFCE-765E9519AC5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23FE-ACF6-4A9A-BE48-8A9E955D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9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7CF-337C-47C5-BFCE-765E9519AC5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23FE-ACF6-4A9A-BE48-8A9E955D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2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7CF-337C-47C5-BFCE-765E9519AC5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23FE-ACF6-4A9A-BE48-8A9E955D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8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7CF-337C-47C5-BFCE-765E9519AC5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23FE-ACF6-4A9A-BE48-8A9E955D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2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7CF-337C-47C5-BFCE-765E9519AC5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23FE-ACF6-4A9A-BE48-8A9E955D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F97CF-337C-47C5-BFCE-765E9519AC5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23FE-ACF6-4A9A-BE48-8A9E955D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2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豐盛的人生</a:t>
            </a:r>
            <a:endParaRPr lang="zh-TW" altLang="en-US" dirty="0"/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 đời dật dư</a:t>
            </a:r>
            <a:endParaRPr lang="vi-VN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46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人生旅途中  我靠主得剛強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altLang="zh-C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 người nhiều phong ba, bão táp Chúa luôn bên ta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22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若是你有勞苦重擔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 ai chán nản ưu tư trĩu nặng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387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可以交託給耶穌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giao phó cho Chúa Giêsu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723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若是你正灰心憂傷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Phiền muộn vây quanh, đau thương thất vọng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887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切莫絕望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ế tắc tối tăm 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912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投靠耶穌  就有希望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altLang="zh-C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altLang="zh-C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Giêsu</a:t>
            </a:r>
            <a:r>
              <a:rPr lang="en-US" altLang="zh-C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CN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C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altLang="zh-C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r>
              <a:rPr lang="en-US" altLang="zh-C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ngóng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85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在基督裡  必有盼望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altLang="zh-C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 Đấng Christ luôn tìm được hy vọng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849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豐盛的人生  祂為我照亮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altLang="zh-C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 đời đầy dật dư, Giêsu Ngài dẫn lối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3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在基督裡  必有力量</a:t>
            </a:r>
            <a:endParaRPr lang="zh-CN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vi-VN" altLang="zh-C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 Đấng Chirst luôn tìm được sức thiêng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087290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191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微軟正黑體</vt:lpstr>
      <vt:lpstr>微軟正黑體</vt:lpstr>
      <vt:lpstr>新細明體</vt:lpstr>
      <vt:lpstr>Arial</vt:lpstr>
      <vt:lpstr>Calibri</vt:lpstr>
      <vt:lpstr>Theme1</vt:lpstr>
      <vt:lpstr>豐盛的人生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豐盛的人生</dc:title>
  <dc:creator>batisuoc</dc:creator>
  <cp:lastModifiedBy>batisuoc</cp:lastModifiedBy>
  <cp:revision>1</cp:revision>
  <dcterms:created xsi:type="dcterms:W3CDTF">2023-09-23T04:26:31Z</dcterms:created>
  <dcterms:modified xsi:type="dcterms:W3CDTF">2023-09-23T04:27:07Z</dcterms:modified>
</cp:coreProperties>
</file>