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6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0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5477-66BF-4F31-9D4C-BEBBD9CE5FA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00D6-ED94-4C00-AAFA-43D640B4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野地的花</a:t>
            </a:r>
            <a:endParaRPr lang="zh-TW" altLang="en-US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it-IT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 dại trên đồng</a:t>
            </a:r>
            <a:endParaRPr lang="vi-VN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0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祂是全能的主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là Chúa Toàn Năn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99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信靠祂的人真是有福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hước cho những ai tin vào 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194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野地的花  穿著美麗的衣裳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khoác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sắc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sặc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sỡ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433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天空的鳥兒  從來不為生活忙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lo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toan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6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慈愛的天父  天天都看顧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dõi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024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祂更愛世上人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yêu loài người trên thế gian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58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為他們預備永生的路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à chuẩn bị sự sống đời đời cho họ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20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一切需要  天父已經都知道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Cha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675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若心中煩惱  讓祂為你除掉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Vấn vương ở trong lòng, hãy để Ngài giúp bạn cất lấy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12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慈愛的天父  天天都看顧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thân yêu của chúng ta, dõi theo ta mỗi ngày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3723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256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微軟正黑體</vt:lpstr>
      <vt:lpstr>微軟正黑體</vt:lpstr>
      <vt:lpstr>新細明體</vt:lpstr>
      <vt:lpstr>Arial</vt:lpstr>
      <vt:lpstr>Calibri</vt:lpstr>
      <vt:lpstr>Theme1</vt:lpstr>
      <vt:lpstr>野地的花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野地的花</dc:title>
  <dc:creator>batisuoc</dc:creator>
  <cp:lastModifiedBy>batisuoc</cp:lastModifiedBy>
  <cp:revision>1</cp:revision>
  <dcterms:created xsi:type="dcterms:W3CDTF">2023-09-23T04:21:54Z</dcterms:created>
  <dcterms:modified xsi:type="dcterms:W3CDTF">2023-09-23T04:22:13Z</dcterms:modified>
</cp:coreProperties>
</file>