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24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9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83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0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528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7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4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3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2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3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2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1E16-2256-4A38-AF4C-5F37729A42BE}" type="datetimeFigureOut">
              <a:rPr lang="vi-VN" smtClean="0"/>
              <a:t>29/09/2023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44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祢恩典不離開</a:t>
            </a:r>
          </a:p>
        </p:txBody>
      </p:sp>
    </p:spTree>
    <p:extLst>
      <p:ext uri="{BB962C8B-B14F-4D97-AF65-F5344CB8AC3E}">
        <p14:creationId xmlns:p14="http://schemas.microsoft.com/office/powerpoint/2010/main" val="8443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我讚美祢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祢拯救我  脫離一切黑暗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3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我呼求祢的時候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祢使我心中力量   再次剛強起來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9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耶穌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耶穌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風暴雨巨浪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的恩典不離開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39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我唯一的最愛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8718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祢恩典不離開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祢恩典不離開</dc:title>
  <dc:creator>Windows User</dc:creator>
  <cp:lastModifiedBy>batisuoc</cp:lastModifiedBy>
  <cp:revision>3</cp:revision>
  <dcterms:created xsi:type="dcterms:W3CDTF">2022-03-25T15:40:44Z</dcterms:created>
  <dcterms:modified xsi:type="dcterms:W3CDTF">2023-09-29T16:43:41Z</dcterms:modified>
</cp:coreProperties>
</file>