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6FD6-6A9E-437C-9FB4-5BBFEA13FE07}" type="datetimeFigureOut">
              <a:rPr lang="zh-TW" altLang="en-US" smtClean="0"/>
              <a:pPr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倒</a:t>
            </a:r>
          </a:p>
        </p:txBody>
      </p:sp>
    </p:spTree>
    <p:extLst>
      <p:ext uri="{BB962C8B-B14F-4D97-AF65-F5344CB8AC3E}">
        <p14:creationId xmlns:p14="http://schemas.microsoft.com/office/powerpoint/2010/main" val="32701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4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2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75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21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7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41207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109</TotalTime>
  <Words>133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佈景主題11</vt:lpstr>
      <vt:lpstr>傾倒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User</dc:creator>
  <cp:lastModifiedBy>batisuoc</cp:lastModifiedBy>
  <cp:revision>9</cp:revision>
  <dcterms:created xsi:type="dcterms:W3CDTF">2017-08-12T05:28:45Z</dcterms:created>
  <dcterms:modified xsi:type="dcterms:W3CDTF">2023-10-20T18:27:20Z</dcterms:modified>
</cp:coreProperties>
</file>