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8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2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1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63B28-3A34-4E57-B39C-DE5A36520EFC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CAC98-BB2D-454D-A146-204511A8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堅信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759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驟然間暴風雨  無法抗拒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大地留下摧殘痕跡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79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雨過天晴當陽光再起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生命重新展現奇蹟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861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雖經過流淚谷  暗夜裡哭泣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苦難淬鍊出真信心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66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祢信實不遷移  祢話語永遠堅立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從創世到如今掌權炳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40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只要白晝黑夜仍聽祢命令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我就有信心把生命交托給祢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57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只要春夏秋冬仍然遵守次序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我就要堅定  相信祢能力到底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41707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堅信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堅信</dc:title>
  <dc:creator>batisuoc</dc:creator>
  <cp:lastModifiedBy>batisuoc</cp:lastModifiedBy>
  <cp:revision>1</cp:revision>
  <dcterms:created xsi:type="dcterms:W3CDTF">2023-10-14T15:24:40Z</dcterms:created>
  <dcterms:modified xsi:type="dcterms:W3CDTF">2023-10-14T15:25:08Z</dcterms:modified>
</cp:coreProperties>
</file>