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handoutMasterIdLst>
    <p:handoutMasterId r:id="rId20"/>
  </p:handoutMasterIdLst>
  <p:sldIdLst>
    <p:sldId id="1505" r:id="rId2"/>
    <p:sldId id="1506" r:id="rId3"/>
    <p:sldId id="1507" r:id="rId4"/>
    <p:sldId id="1508" r:id="rId5"/>
    <p:sldId id="1509" r:id="rId6"/>
    <p:sldId id="1510" r:id="rId7"/>
    <p:sldId id="1511" r:id="rId8"/>
    <p:sldId id="1512" r:id="rId9"/>
    <p:sldId id="1513" r:id="rId10"/>
    <p:sldId id="1514" r:id="rId11"/>
    <p:sldId id="1515" r:id="rId12"/>
    <p:sldId id="1516" r:id="rId13"/>
    <p:sldId id="1517" r:id="rId14"/>
    <p:sldId id="1518" r:id="rId15"/>
    <p:sldId id="1519" r:id="rId16"/>
    <p:sldId id="1520" r:id="rId17"/>
    <p:sldId id="1521" r:id="rId18"/>
  </p:sldIdLst>
  <p:sldSz cx="12192000" cy="6858000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3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72" y="162"/>
      </p:cViewPr>
      <p:guideLst>
        <p:guide orient="horz" pos="223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9453B0-9DF3-4847-AF80-E61FDDFE713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0C4BEA-116E-4A46-BBD1-DB16043DE460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67963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E7D3E4-89F3-4CED-A48A-023A05B8B9D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77231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3267DE-EE7E-471A-A40B-FAAFF4920C61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35602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1D29A9-78CF-43D9-96E6-EC61B25CAC0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16486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642490-7E29-4483-9A31-EFF80A070D5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17197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6FBA3-C5B6-4ABE-B006-3071EDE08652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63456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5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0" y="1535115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D6F40A-D4BD-4CFE-9F04-3E5B79AD639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80252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EE02C-5D35-4378-8340-C70FEDA343E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00746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50ADB6-12FA-47A2-8F8B-679B72FFE34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8605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51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4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0F8A50-B2C4-4226-B3AC-3C570B2B9CE0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96649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2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8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2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40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F35931-D635-4C49-A97E-2F28EAA6FE9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46206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24E0EF9-2ADF-4FFE-B22E-4DD3F4BA4B81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13887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378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2" indent="-342892" algn="l" defTabSz="914378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1" indent="-285743" algn="l" defTabSz="914378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2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8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8" indent="-228594" algn="l" defTabSz="914378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sz="5333" b="1" u="sng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宣道詩 </a:t>
            </a:r>
            <a:r>
              <a:rPr lang="en-US" altLang="zh-CN" sz="5333" b="1" u="sng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149</a:t>
            </a:r>
            <a:r>
              <a:rPr lang="en-US" altLang="zh-CN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CN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</a:br>
            <a:r>
              <a:rPr lang="zh-CN" altLang="en-US" sz="80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主必快來</a:t>
            </a:r>
            <a:endParaRPr lang="zh-TW" altLang="en-US" sz="80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38653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許多信徒主內安睡</a:t>
            </a: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主再來時都要復活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071885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  <a:latin typeface="+mn-lt"/>
              </a:rPr>
              <a:t>( </a:t>
            </a:r>
            <a:r>
              <a:rPr lang="en-US" sz="3600" b="1" dirty="0">
                <a:solidFill>
                  <a:srgbClr val="660033"/>
                </a:solidFill>
                <a:latin typeface="+mn-lt"/>
              </a:rPr>
              <a:t>3 </a:t>
            </a:r>
            <a:r>
              <a:rPr lang="en-US" sz="3600" b="1" dirty="0">
                <a:solidFill>
                  <a:srgbClr val="660033"/>
                </a:solidFill>
                <a:latin typeface="+mn-lt"/>
              </a:rPr>
              <a:t>/ 4 )</a:t>
            </a:r>
            <a:endParaRPr lang="vi-VN" sz="3600" b="1" dirty="0">
              <a:solidFill>
                <a:srgbClr val="660033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95162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彼時天上金門大開</a:t>
            </a: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主必來親設立快樂之國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071885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  <a:latin typeface="+mn-lt"/>
              </a:rPr>
              <a:t>( 3 / 4 )</a:t>
            </a:r>
            <a:endParaRPr lang="vi-VN" sz="3600" b="1" dirty="0">
              <a:solidFill>
                <a:srgbClr val="660033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85979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主必快來  主必快來</a:t>
            </a: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我們必歡迎救主再來</a:t>
            </a:r>
          </a:p>
        </p:txBody>
      </p:sp>
    </p:spTree>
    <p:extLst>
      <p:ext uri="{BB962C8B-B14F-4D97-AF65-F5344CB8AC3E}">
        <p14:creationId xmlns:p14="http://schemas.microsoft.com/office/powerpoint/2010/main" val="2043794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或在早晨或正午或夜半</a:t>
            </a: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我知主快再來</a:t>
            </a:r>
          </a:p>
        </p:txBody>
      </p:sp>
    </p:spTree>
    <p:extLst>
      <p:ext uri="{BB962C8B-B14F-4D97-AF65-F5344CB8AC3E}">
        <p14:creationId xmlns:p14="http://schemas.microsoft.com/office/powerpoint/2010/main" val="2990767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我等活著存留信徒</a:t>
            </a: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眨眼之間身體改變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071885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  <a:latin typeface="+mn-lt"/>
              </a:rPr>
              <a:t>( </a:t>
            </a:r>
            <a:r>
              <a:rPr lang="en-US" sz="3600" b="1" dirty="0">
                <a:solidFill>
                  <a:srgbClr val="660033"/>
                </a:solidFill>
                <a:latin typeface="+mn-lt"/>
              </a:rPr>
              <a:t>4 </a:t>
            </a:r>
            <a:r>
              <a:rPr lang="en-US" sz="3600" b="1" dirty="0">
                <a:solidFill>
                  <a:srgbClr val="660033"/>
                </a:solidFill>
                <a:latin typeface="+mn-lt"/>
              </a:rPr>
              <a:t>/ 4 )</a:t>
            </a:r>
            <a:endParaRPr lang="vi-VN" sz="3600" b="1" dirty="0">
              <a:solidFill>
                <a:srgbClr val="660033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56556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被提天空與主相見</a:t>
            </a: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我等用此盼望互相勸勉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071885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  <a:latin typeface="+mn-lt"/>
              </a:rPr>
              <a:t>( 4 / 4 )</a:t>
            </a:r>
            <a:endParaRPr lang="vi-VN" sz="3600" b="1" dirty="0">
              <a:solidFill>
                <a:srgbClr val="660033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99481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主必快來  主必快來</a:t>
            </a: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我們必歡迎救主再來</a:t>
            </a:r>
          </a:p>
        </p:txBody>
      </p:sp>
    </p:spTree>
    <p:extLst>
      <p:ext uri="{BB962C8B-B14F-4D97-AF65-F5344CB8AC3E}">
        <p14:creationId xmlns:p14="http://schemas.microsoft.com/office/powerpoint/2010/main" val="1400958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或在早晨或正午或夜半</a:t>
            </a: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我知主快再來</a:t>
            </a:r>
          </a:p>
        </p:txBody>
      </p:sp>
    </p:spTree>
    <p:extLst>
      <p:ext uri="{BB962C8B-B14F-4D97-AF65-F5344CB8AC3E}">
        <p14:creationId xmlns:p14="http://schemas.microsoft.com/office/powerpoint/2010/main" val="2385363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黑夜已深白晝將近</a:t>
            </a: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榮耀盼望給我永福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071885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  <a:latin typeface="+mn-lt"/>
              </a:rPr>
              <a:t>( </a:t>
            </a:r>
            <a:r>
              <a:rPr lang="en-US" sz="3600" b="1" dirty="0" smtClean="0">
                <a:solidFill>
                  <a:srgbClr val="660033"/>
                </a:solidFill>
                <a:latin typeface="+mn-lt"/>
              </a:rPr>
              <a:t>1 / 4 </a:t>
            </a:r>
            <a:r>
              <a:rPr lang="en-US" sz="3600" b="1" dirty="0">
                <a:solidFill>
                  <a:srgbClr val="660033"/>
                </a:solidFill>
                <a:latin typeface="+mn-lt"/>
              </a:rPr>
              <a:t>)</a:t>
            </a:r>
            <a:endParaRPr lang="vi-VN" sz="3600" b="1" dirty="0">
              <a:solidFill>
                <a:srgbClr val="660033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85802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奇妙真理快樂信息</a:t>
            </a: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主為萬王之王萬主之主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071885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  <a:latin typeface="+mn-lt"/>
              </a:rPr>
              <a:t>( 1 / 4 )</a:t>
            </a:r>
            <a:endParaRPr lang="vi-VN" sz="3600" b="1" dirty="0">
              <a:solidFill>
                <a:srgbClr val="660033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16912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主必快來  主必快來</a:t>
            </a: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我們必歡迎救主再來</a:t>
            </a:r>
          </a:p>
        </p:txBody>
      </p:sp>
    </p:spTree>
    <p:extLst>
      <p:ext uri="{BB962C8B-B14F-4D97-AF65-F5344CB8AC3E}">
        <p14:creationId xmlns:p14="http://schemas.microsoft.com/office/powerpoint/2010/main" val="525366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或在早晨或正午或夜半</a:t>
            </a: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我知主快再來</a:t>
            </a:r>
          </a:p>
        </p:txBody>
      </p:sp>
    </p:spTree>
    <p:extLst>
      <p:ext uri="{BB962C8B-B14F-4D97-AF65-F5344CB8AC3E}">
        <p14:creationId xmlns:p14="http://schemas.microsoft.com/office/powerpoint/2010/main" val="832203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世界潮流天空現象</a:t>
            </a: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明星如晝都是預兆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071885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  <a:latin typeface="+mn-lt"/>
              </a:rPr>
              <a:t>( </a:t>
            </a:r>
            <a:r>
              <a:rPr lang="en-US" sz="3600" b="1" dirty="0">
                <a:solidFill>
                  <a:srgbClr val="660033"/>
                </a:solidFill>
                <a:latin typeface="+mn-lt"/>
              </a:rPr>
              <a:t>2 </a:t>
            </a:r>
            <a:r>
              <a:rPr lang="en-US" sz="3600" b="1" dirty="0">
                <a:solidFill>
                  <a:srgbClr val="660033"/>
                </a:solidFill>
                <a:latin typeface="+mn-lt"/>
              </a:rPr>
              <a:t>/ 4 )</a:t>
            </a:r>
            <a:endParaRPr lang="vi-VN" sz="3600" b="1" dirty="0">
              <a:solidFill>
                <a:srgbClr val="660033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40161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上帝所召忠信見證</a:t>
            </a: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高聲傳我救主必快來到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071885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660033"/>
                </a:solidFill>
                <a:latin typeface="+mn-lt"/>
              </a:rPr>
              <a:t>( 2 / 4 )</a:t>
            </a:r>
            <a:endParaRPr lang="vi-VN" sz="3600" b="1" dirty="0">
              <a:solidFill>
                <a:srgbClr val="660033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40031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主必快來  主必快來</a:t>
            </a: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我們必歡迎救主再來</a:t>
            </a:r>
          </a:p>
        </p:txBody>
      </p:sp>
    </p:spTree>
    <p:extLst>
      <p:ext uri="{BB962C8B-B14F-4D97-AF65-F5344CB8AC3E}">
        <p14:creationId xmlns:p14="http://schemas.microsoft.com/office/powerpoint/2010/main" val="2144488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或在早晨或正午或夜半</a:t>
            </a: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我知主快再來</a:t>
            </a:r>
          </a:p>
        </p:txBody>
      </p:sp>
    </p:spTree>
    <p:extLst>
      <p:ext uri="{BB962C8B-B14F-4D97-AF65-F5344CB8AC3E}">
        <p14:creationId xmlns:p14="http://schemas.microsoft.com/office/powerpoint/2010/main" val="1841030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1A8DE197-990E-4893-BF04-3823FBB50F9A}" vid="{430B7048-5A04-4BDB-939A-C7E865DB887B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11</TotalTime>
  <Words>312</Words>
  <Application>Microsoft Office PowerPoint</Application>
  <PresentationFormat>Widescreen</PresentationFormat>
  <Paragraphs>41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微軟正黑體</vt:lpstr>
      <vt:lpstr>微軟正黑體</vt:lpstr>
      <vt:lpstr>新細明體</vt:lpstr>
      <vt:lpstr>Arial</vt:lpstr>
      <vt:lpstr>Calibri</vt:lpstr>
      <vt:lpstr>Theme1</vt:lpstr>
      <vt:lpstr>宣道詩 149 主必快來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Church</dc:creator>
  <cp:lastModifiedBy>batisuoc</cp:lastModifiedBy>
  <cp:revision>138</cp:revision>
  <dcterms:created xsi:type="dcterms:W3CDTF">2015-05-17T04:39:00Z</dcterms:created>
  <dcterms:modified xsi:type="dcterms:W3CDTF">2023-10-20T18:44:05Z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1033-10.1.0.5507</vt:lpwstr>
  </property>
</Properties>
</file>