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606" r:id="rId2"/>
    <p:sldId id="1607" r:id="rId3"/>
    <p:sldId id="1608" r:id="rId4"/>
    <p:sldId id="1609" r:id="rId5"/>
    <p:sldId id="1610" r:id="rId6"/>
    <p:sldId id="1611" r:id="rId7"/>
    <p:sldId id="1612" r:id="rId8"/>
    <p:sldId id="1613" r:id="rId9"/>
    <p:sldId id="1614" r:id="rId10"/>
    <p:sldId id="1615" r:id="rId11"/>
    <p:sldId id="1616" r:id="rId1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2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12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2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9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0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62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3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2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19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39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79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我等在此謹守聖禮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紀念主大愛情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5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37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我主日日與我同住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至終接到天庭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至終接到天庭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( 5 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623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我主耶穌被賣之夜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曾先將餅取進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  <a:latin typeface="+mn-lt"/>
              </a:rPr>
              <a:t>1 / 5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2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祝告上帝感謝洪恩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門徒面前擘分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門徒面前擘分</a:t>
            </a:r>
            <a:endParaRPr lang="zh-CN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( 1 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5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隨說你等取餅而食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因此表明我體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2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2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為你眾人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擘開受苦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領時將我記憶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領時將我記憶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( 2 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0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後舉起杯如前祝告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遞給門徒同喝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3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931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說道此杯表明我血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流出贖人罪愆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流出贖人罪愆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( 3 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28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你當食餅你當飲杯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顯我代你受苦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4 </a:t>
            </a:r>
            <a:r>
              <a:rPr lang="en-US" sz="32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4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直到末日我再降臨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此禮不可停止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此禮不可停止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n-lt"/>
              </a:rPr>
              <a:t>( 4 / 5 )</a:t>
            </a:r>
            <a:endParaRPr lang="vi-VN" sz="32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664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224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宣道詩 261 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batisuoc</cp:lastModifiedBy>
  <cp:revision>140</cp:revision>
  <dcterms:created xsi:type="dcterms:W3CDTF">2015-05-17T04:39:00Z</dcterms:created>
  <dcterms:modified xsi:type="dcterms:W3CDTF">2023-09-30T09:02:34Z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