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4AC3-858A-44E2-A45E-D1D216462B8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24CF-8FD9-47BD-887D-13E48FD026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注目看耶穌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02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凡勞苦重擔  當親近耶穌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必享安息  必得滿足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6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72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凡饑渴慕義  來尋求耶穌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必享甘泉  必得飽足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75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聖潔公義主  十架上耶穌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60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注目看耶穌   定睛看耶穌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謙卑親近主   跟著祂同步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0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跟著祂同步</a:t>
            </a:r>
            <a:endParaRPr 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83917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106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Church Theme</vt:lpstr>
      <vt:lpstr>注目看耶穌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注目看耶穌</dc:title>
  <dc:creator>Windows User</dc:creator>
  <cp:lastModifiedBy>batisuoc</cp:lastModifiedBy>
  <cp:revision>4</cp:revision>
  <dcterms:created xsi:type="dcterms:W3CDTF">2019-06-01T05:05:24Z</dcterms:created>
  <dcterms:modified xsi:type="dcterms:W3CDTF">2023-10-07T04:32:48Z</dcterms:modified>
</cp:coreProperties>
</file>