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7555-5299-453F-AF6E-F64B2CABB4EC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8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09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163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獻上頌讚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DAIDUONG</dc:creator>
  <cp:lastModifiedBy>batisuoc</cp:lastModifiedBy>
  <cp:revision>7</cp:revision>
  <dcterms:created xsi:type="dcterms:W3CDTF">2014-01-11T23:48:46Z</dcterms:created>
  <dcterms:modified xsi:type="dcterms:W3CDTF">2023-10-23T17:09:34Z</dcterms:modified>
</cp:coreProperties>
</file>