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816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ABB3-4662-401A-B868-CB91799AF64C}" type="datetimeFigureOut">
              <a:rPr lang="zh-TW" altLang="en-US" smtClean="0"/>
              <a:t>2023/10/7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0543-586F-47B9-9E2E-D952CD6CAF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9403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ABB3-4662-401A-B868-CB91799AF64C}" type="datetimeFigureOut">
              <a:rPr lang="zh-TW" altLang="en-US" smtClean="0"/>
              <a:t>2023/10/7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0543-586F-47B9-9E2E-D952CD6CAF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5762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ABB3-4662-401A-B868-CB91799AF64C}" type="datetimeFigureOut">
              <a:rPr lang="zh-TW" altLang="en-US" smtClean="0"/>
              <a:t>2023/10/7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0543-586F-47B9-9E2E-D952CD6CAF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540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ABB3-4662-401A-B868-CB91799AF64C}" type="datetimeFigureOut">
              <a:rPr lang="zh-TW" altLang="en-US" smtClean="0"/>
              <a:t>2023/10/7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0543-586F-47B9-9E2E-D952CD6CAF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633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ABB3-4662-401A-B868-CB91799AF64C}" type="datetimeFigureOut">
              <a:rPr lang="zh-TW" altLang="en-US" smtClean="0"/>
              <a:t>2023/10/7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0543-586F-47B9-9E2E-D952CD6CAF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8284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ABB3-4662-401A-B868-CB91799AF64C}" type="datetimeFigureOut">
              <a:rPr lang="zh-TW" altLang="en-US" smtClean="0"/>
              <a:t>2023/10/7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0543-586F-47B9-9E2E-D952CD6CAF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6146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ABB3-4662-401A-B868-CB91799AF64C}" type="datetimeFigureOut">
              <a:rPr lang="zh-TW" altLang="en-US" smtClean="0"/>
              <a:t>2023/10/7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0543-586F-47B9-9E2E-D952CD6CAF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7981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ABB3-4662-401A-B868-CB91799AF64C}" type="datetimeFigureOut">
              <a:rPr lang="zh-TW" altLang="en-US" smtClean="0"/>
              <a:t>2023/10/7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0543-586F-47B9-9E2E-D952CD6CAF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691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ABB3-4662-401A-B868-CB91799AF64C}" type="datetimeFigureOut">
              <a:rPr lang="zh-TW" altLang="en-US" smtClean="0"/>
              <a:t>2023/10/7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0543-586F-47B9-9E2E-D952CD6CAF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3951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ABB3-4662-401A-B868-CB91799AF64C}" type="datetimeFigureOut">
              <a:rPr lang="zh-TW" altLang="en-US" smtClean="0"/>
              <a:t>2023/10/7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0543-586F-47B9-9E2E-D952CD6CAF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7066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ABB3-4662-401A-B868-CB91799AF64C}" type="datetimeFigureOut">
              <a:rPr lang="zh-TW" altLang="en-US" smtClean="0"/>
              <a:t>2023/10/7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0543-586F-47B9-9E2E-D952CD6CAF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565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5ABB3-4662-401A-B868-CB91799AF64C}" type="datetimeFigureOut">
              <a:rPr lang="zh-TW" altLang="en-US" smtClean="0"/>
              <a:t>2023/10/7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F0543-586F-47B9-9E2E-D952CD6CAF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858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08920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大愛</a:t>
            </a:r>
          </a:p>
        </p:txBody>
      </p:sp>
    </p:spTree>
    <p:extLst>
      <p:ext uri="{BB962C8B-B14F-4D97-AF65-F5344CB8AC3E}">
        <p14:creationId xmlns:p14="http://schemas.microsoft.com/office/powerpoint/2010/main" val="3094055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我唱出  神大愛</a:t>
            </a:r>
            <a:endParaRPr lang="en-US" altLang="zh-TW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神豈有難成的事</a:t>
            </a:r>
            <a:endParaRPr lang="en-US" altLang="zh-TW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465548"/>
            <a:ext cx="1219182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946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人生路  常起跌</a:t>
            </a:r>
            <a:endParaRPr lang="en-US" altLang="zh-TW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6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6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話</a:t>
            </a:r>
            <a:r>
              <a:rPr lang="zh-TW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語叫我永不動搖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8" y="5465549"/>
            <a:ext cx="1219182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5353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在世間  能</a:t>
            </a:r>
            <a:r>
              <a:rPr lang="zh-TW" altLang="en-US" sz="66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遇</a:t>
            </a:r>
            <a:r>
              <a:rPr lang="zh-CN" altLang="en-US" sz="66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迷了路有主引導</a:t>
            </a:r>
            <a:endParaRPr lang="en-US" altLang="zh-TW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465549"/>
            <a:ext cx="1219182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7857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常施恩  常看顧</a:t>
            </a:r>
            <a:endParaRPr lang="en-US" altLang="zh-TW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6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6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杖</a:t>
            </a:r>
            <a:r>
              <a:rPr lang="zh-TW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扶持  </a:t>
            </a:r>
            <a:r>
              <a:rPr lang="zh-CN" altLang="en-US" sz="66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6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竿</a:t>
            </a:r>
            <a:r>
              <a:rPr lang="zh-TW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引領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8" y="5465549"/>
            <a:ext cx="1219182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3808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何時我跌倒  何</a:t>
            </a:r>
            <a:r>
              <a:rPr lang="zh-TW" altLang="en-US" sz="66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時</a:t>
            </a:r>
            <a:r>
              <a:rPr lang="zh-CN" altLang="en-US" sz="66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6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扶</a:t>
            </a:r>
            <a:r>
              <a:rPr lang="zh-TW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持</a:t>
            </a:r>
            <a:endParaRPr lang="en-US" altLang="zh-TW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危難遇風雪  </a:t>
            </a:r>
            <a:r>
              <a:rPr lang="zh-CN" altLang="en-US" sz="66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6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</a:t>
            </a:r>
            <a:r>
              <a:rPr lang="zh-TW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庇佑</a:t>
            </a:r>
            <a:endParaRPr lang="en-US" altLang="zh-TW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465549"/>
            <a:ext cx="1219182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79650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前途</a:t>
            </a:r>
            <a:r>
              <a:rPr lang="zh-TW" altLang="en-US" sz="66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66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6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手  </a:t>
            </a:r>
            <a:r>
              <a:rPr lang="zh-TW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牽我到白頭</a:t>
            </a:r>
            <a:endParaRPr lang="en-US" altLang="zh-TW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守護我  從今天</a:t>
            </a:r>
            <a:r>
              <a:rPr lang="zh-TW" altLang="en-US" sz="66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起</a:t>
            </a:r>
            <a:r>
              <a:rPr lang="en-US" altLang="zh-TW" sz="66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6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直</a:t>
            </a:r>
            <a:r>
              <a:rPr lang="zh-TW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到永遠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8" y="5465549"/>
            <a:ext cx="1219182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9828883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</TotalTime>
  <Words>116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Microsoft JhengHei</vt:lpstr>
      <vt:lpstr>Microsoft JhengHei</vt:lpstr>
      <vt:lpstr>新細明體</vt:lpstr>
      <vt:lpstr>Arial</vt:lpstr>
      <vt:lpstr>Calibri</vt:lpstr>
      <vt:lpstr>Theme1</vt:lpstr>
      <vt:lpstr>神大愛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神大愛</dc:title>
  <dc:creator>User</dc:creator>
  <cp:lastModifiedBy>batisuoc</cp:lastModifiedBy>
  <cp:revision>10</cp:revision>
  <dcterms:created xsi:type="dcterms:W3CDTF">2017-09-16T04:45:41Z</dcterms:created>
  <dcterms:modified xsi:type="dcterms:W3CDTF">2023-10-07T04:13:06Z</dcterms:modified>
</cp:coreProperties>
</file>