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6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7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5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3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BD43-A622-4C27-B86A-73932892C49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1CCA-A91E-4433-8469-0FF59E397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神與我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080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上帝與我一同走在原野間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漫步傾談如同密友相見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339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手拉著手談笑聲融成一片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上帝與我同行我心欽羡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 </a:t>
            </a:r>
            <a:r>
              <a:rPr lang="zh-CN" alt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</a:t>
            </a:r>
            <a:r>
              <a:rPr lang="zh-CN" alt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0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祂向我講述上古史蹟分明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當祂為人創造諸天過程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92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起初如夢境裡不測的渺冥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祂賜生命萬物欣欣向榮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 </a:t>
            </a:r>
            <a:r>
              <a:rPr lang="zh-CN" alt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</a:t>
            </a:r>
            <a:r>
              <a:rPr lang="zh-CN" alt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472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上帝與我同漫步走向高處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邊走邊談遠離凡塵思慮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401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世間一切榮華宴樂必過去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但神與我永遠相親相聚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 </a:t>
            </a:r>
            <a:r>
              <a:rPr lang="zh-CN" alt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</a:t>
            </a:r>
            <a:r>
              <a:rPr lang="zh-CN" altLang="en-US" sz="32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次）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7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171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神與我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神與我</dc:title>
  <dc:creator>batisuoc</dc:creator>
  <cp:lastModifiedBy>batisuoc</cp:lastModifiedBy>
  <cp:revision>1</cp:revision>
  <dcterms:created xsi:type="dcterms:W3CDTF">2023-09-22T19:01:37Z</dcterms:created>
  <dcterms:modified xsi:type="dcterms:W3CDTF">2023-09-22T19:01:53Z</dcterms:modified>
</cp:coreProperties>
</file>