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38A4-EB83-42F7-B048-020EEFB964F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A40B-6DF4-43B5-AB87-CD2F385C9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2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38A4-EB83-42F7-B048-020EEFB964F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A40B-6DF4-43B5-AB87-CD2F385C9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38A4-EB83-42F7-B048-020EEFB964F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A40B-6DF4-43B5-AB87-CD2F385C9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6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38A4-EB83-42F7-B048-020EEFB964F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A40B-6DF4-43B5-AB87-CD2F385C9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4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38A4-EB83-42F7-B048-020EEFB964F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A40B-6DF4-43B5-AB87-CD2F385C9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4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38A4-EB83-42F7-B048-020EEFB964F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A40B-6DF4-43B5-AB87-CD2F385C9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6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38A4-EB83-42F7-B048-020EEFB964F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A40B-6DF4-43B5-AB87-CD2F385C9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1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38A4-EB83-42F7-B048-020EEFB964F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A40B-6DF4-43B5-AB87-CD2F385C9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5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38A4-EB83-42F7-B048-020EEFB964F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A40B-6DF4-43B5-AB87-CD2F385C9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38A4-EB83-42F7-B048-020EEFB964F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A40B-6DF4-43B5-AB87-CD2F385C9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38A4-EB83-42F7-B048-020EEFB964F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A40B-6DF4-43B5-AB87-CD2F385C9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1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38A4-EB83-42F7-B048-020EEFB964F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8A40B-6DF4-43B5-AB87-CD2F385C9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9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祢真愛我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822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祢真美好  祢真美好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祢真美好  祢真是美好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200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1 / 4</a:t>
            </a:r>
            <a:r>
              <a:rPr lang="en-US" sz="3200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2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祢真愛我  祢真愛我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祢真愛我  祢真是愛我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200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2 / 4</a:t>
            </a:r>
            <a:r>
              <a:rPr lang="en-US" sz="3200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祢看顧我  祢看顧我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祢看顧我  每日看顧我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200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3 / 4</a:t>
            </a:r>
            <a:r>
              <a:rPr lang="en-US" sz="3200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16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我願順服  我願順服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我願順服  每日順服祢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200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4 / 4</a:t>
            </a:r>
            <a:r>
              <a:rPr lang="en-US" sz="3200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6509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92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Theme1</vt:lpstr>
      <vt:lpstr>祢真愛我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祢真愛我</dc:title>
  <dc:creator>batisuoc</dc:creator>
  <cp:lastModifiedBy>batisuoc</cp:lastModifiedBy>
  <cp:revision>1</cp:revision>
  <dcterms:created xsi:type="dcterms:W3CDTF">2023-09-29T16:59:59Z</dcterms:created>
  <dcterms:modified xsi:type="dcterms:W3CDTF">2023-09-29T17:00:18Z</dcterms:modified>
</cp:coreProperties>
</file>