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8" y="1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63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0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1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9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1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4" y="1535116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9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8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8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8226-D1CD-48D2-9639-F8D6DDE7A246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3F77-F1DD-40E6-929B-A029880C00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若是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有祢在我的生命</a:t>
            </a:r>
          </a:p>
        </p:txBody>
      </p:sp>
    </p:spTree>
    <p:extLst>
      <p:ext uri="{BB962C8B-B14F-4D97-AF65-F5344CB8AC3E}">
        <p14:creationId xmlns:p14="http://schemas.microsoft.com/office/powerpoint/2010/main" val="239153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若是有祢在我的生命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我就永遠不懼怕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99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風雨那麼大  曠野這麼廣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有祢同在不搖動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32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若是有祢在我的生命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我就永遠不孤單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8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有祢相陪伴  與祢共同行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充滿溫暖不畏寒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71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海水會乾  石頭會爛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祢的愛永不改變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97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甘願為我受盡折磨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將我當作祢心愛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1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海水會乾  石頭會爛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祢的愛永不改變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42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恩情偉大  怎能感謝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一生與主永相倚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6126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159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若是有祢在我的生命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若是有你在我的生命</dc:title>
  <dc:creator>DAIDUONG</dc:creator>
  <cp:lastModifiedBy>batisuoc</cp:lastModifiedBy>
  <cp:revision>2</cp:revision>
  <dcterms:created xsi:type="dcterms:W3CDTF">2013-04-06T11:24:02Z</dcterms:created>
  <dcterms:modified xsi:type="dcterms:W3CDTF">2023-10-07T04:19:51Z</dcterms:modified>
</cp:coreProperties>
</file>