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28DF-1046-4E0D-9E46-A1EDFB36DB8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AB7C-3388-4148-8369-8135902C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0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28DF-1046-4E0D-9E46-A1EDFB36DB8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AB7C-3388-4148-8369-8135902C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7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28DF-1046-4E0D-9E46-A1EDFB36DB8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AB7C-3388-4148-8369-8135902C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28DF-1046-4E0D-9E46-A1EDFB36DB8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AB7C-3388-4148-8369-8135902C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28DF-1046-4E0D-9E46-A1EDFB36DB8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AB7C-3388-4148-8369-8135902C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28DF-1046-4E0D-9E46-A1EDFB36DB8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AB7C-3388-4148-8369-8135902C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28DF-1046-4E0D-9E46-A1EDFB36DB8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AB7C-3388-4148-8369-8135902C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1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28DF-1046-4E0D-9E46-A1EDFB36DB8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AB7C-3388-4148-8369-8135902C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8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28DF-1046-4E0D-9E46-A1EDFB36DB8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AB7C-3388-4148-8369-8135902C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9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28DF-1046-4E0D-9E46-A1EDFB36DB8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AB7C-3388-4148-8369-8135902C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2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28DF-1046-4E0D-9E46-A1EDFB36DB8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AB7C-3388-4148-8369-8135902C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528DF-1046-4E0D-9E46-A1EDFB36DB8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3AB7C-3388-4148-8369-8135902C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1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vi-VN" sz="6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 </a:t>
            </a:r>
            <a:r>
              <a:rPr lang="en-US" sz="6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YÊU EM</a:t>
            </a:r>
            <a:endParaRPr lang="zh-TW" altLang="en-US" sz="6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0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vui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Kia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Thánh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tỏ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hay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1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37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thơ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Giê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đây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khỏe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nầy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1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9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Giê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lắm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Giê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lắm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Lời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dạy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Giê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tuôn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Thiên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bởi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toang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21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thơ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hôm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nay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khiến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bao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tội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sạch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rày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69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Giê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lắm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Giê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lắm</a:t>
            </a:r>
            <a:endParaRPr lang="en-US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Lời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dạy</a:t>
            </a:r>
            <a:r>
              <a:rPr lang="en-ID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118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GIÊ-XU YÊU 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GIÊ-XU YÊU EM</dc:title>
  <dc:creator>batisuoc</dc:creator>
  <cp:lastModifiedBy>batisuoc</cp:lastModifiedBy>
  <cp:revision>1</cp:revision>
  <dcterms:created xsi:type="dcterms:W3CDTF">2023-09-21T11:44:13Z</dcterms:created>
  <dcterms:modified xsi:type="dcterms:W3CDTF">2023-09-21T11:44:26Z</dcterms:modified>
</cp:coreProperties>
</file>