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14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27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92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91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63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5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45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11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16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35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3FF2-39C9-40A1-A02E-2FA867710920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2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3FF2-39C9-40A1-A02E-2FA867710920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FD0D3-60A8-4ED8-AFF0-1E9BA2F81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84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青年聖歌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II</a:t>
            </a:r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同在</a:t>
            </a:r>
          </a:p>
        </p:txBody>
      </p:sp>
    </p:spTree>
    <p:extLst>
      <p:ext uri="{BB962C8B-B14F-4D97-AF65-F5344CB8AC3E}">
        <p14:creationId xmlns:p14="http://schemas.microsoft.com/office/powerpoint/2010/main" val="32902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當我需要朋友領我過黑夜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神同在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神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同在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3 </a:t>
            </a:r>
            <a:r>
              <a:rPr lang="en-US" sz="3733" b="1" dirty="0">
                <a:solidFill>
                  <a:srgbClr val="660033"/>
                </a:solidFill>
              </a:rPr>
              <a:t>/ </a:t>
            </a:r>
            <a:r>
              <a:rPr lang="en-US" sz="3733" b="1" dirty="0">
                <a:solidFill>
                  <a:srgbClr val="660033"/>
                </a:solidFill>
              </a:rPr>
              <a:t>3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1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當我需要朋友使我路光明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神同在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常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同在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3 </a:t>
            </a:r>
            <a:r>
              <a:rPr lang="en-US" sz="3733" b="1" dirty="0">
                <a:solidFill>
                  <a:srgbClr val="660033"/>
                </a:solidFill>
              </a:rPr>
              <a:t>/ </a:t>
            </a:r>
            <a:r>
              <a:rPr lang="en-US" sz="3733" b="1" dirty="0">
                <a:solidFill>
                  <a:srgbClr val="660033"/>
                </a:solidFill>
              </a:rPr>
              <a:t>3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7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神同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  常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同在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祂慈愛手減輕我憂慮重載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819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我願信靠祂應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許  祂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手信實到萬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代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當我真需要一友神同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87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我需要朋友傾訢我苦惱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神同在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神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同在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/ </a:t>
            </a:r>
            <a:r>
              <a:rPr lang="en-US" sz="3733" b="1" dirty="0">
                <a:solidFill>
                  <a:srgbClr val="660033"/>
                </a:solidFill>
              </a:rPr>
              <a:t>3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當我需要朋友加給我力量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神同在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常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同在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/ </a:t>
            </a:r>
            <a:r>
              <a:rPr lang="en-US" sz="3733" b="1" dirty="0">
                <a:solidFill>
                  <a:srgbClr val="660033"/>
                </a:solidFill>
              </a:rPr>
              <a:t>3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47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神同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  常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同在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祂慈愛手減輕我憂慮重載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786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我願信靠祂應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許  祂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手信實到萬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代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當我真需要一友神同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66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當我需要朋友關懷我困苦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神同在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神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同在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2 </a:t>
            </a:r>
            <a:r>
              <a:rPr lang="en-US" sz="3733" b="1" dirty="0">
                <a:solidFill>
                  <a:srgbClr val="660033"/>
                </a:solidFill>
              </a:rPr>
              <a:t>/ </a:t>
            </a:r>
            <a:r>
              <a:rPr lang="en-US" sz="3733" b="1" dirty="0">
                <a:solidFill>
                  <a:srgbClr val="660033"/>
                </a:solidFill>
              </a:rPr>
              <a:t>3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當我需要朋友助我做得好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神同在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常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同在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2 </a:t>
            </a:r>
            <a:r>
              <a:rPr lang="en-US" sz="3733" b="1" dirty="0">
                <a:solidFill>
                  <a:srgbClr val="660033"/>
                </a:solidFill>
              </a:rPr>
              <a:t>/ </a:t>
            </a:r>
            <a:r>
              <a:rPr lang="en-US" sz="3733" b="1" dirty="0">
                <a:solidFill>
                  <a:srgbClr val="660033"/>
                </a:solidFill>
              </a:rPr>
              <a:t>3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0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神同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  常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同在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祂慈愛手減輕我憂慮重載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39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我願信靠祂應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許  祂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手信實到萬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代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當我真需要一友神同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63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261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青年聖歌 II 24 神同在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神同在</dc:title>
  <dc:creator>大唐</dc:creator>
  <cp:lastModifiedBy>batisuoc</cp:lastModifiedBy>
  <cp:revision>6</cp:revision>
  <dcterms:created xsi:type="dcterms:W3CDTF">2016-11-13T00:31:01Z</dcterms:created>
  <dcterms:modified xsi:type="dcterms:W3CDTF">2023-10-20T18:16:53Z</dcterms:modified>
</cp:coreProperties>
</file>