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9850-C8E3-47BC-9105-AE38EDB88EB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4D7E-98A5-4374-90F4-BDBDE746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香晚祭</a:t>
            </a:r>
          </a:p>
        </p:txBody>
      </p:sp>
    </p:spTree>
    <p:extLst>
      <p:ext uri="{BB962C8B-B14F-4D97-AF65-F5344CB8AC3E}">
        <p14:creationId xmlns:p14="http://schemas.microsoft.com/office/powerpoint/2010/main" val="4256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的避難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祢留心聽我的聲音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8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願我的禱告如香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列祢面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舉手祈求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獻晚祭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2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華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我的力量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祢賜給我正直的心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57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不教我陷入那世間誘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我脫離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人網羅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38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求祢指教我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何遵行祢旨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為祢的名將我救活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9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因祢是我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將我藏在羽翼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的心將一生仰望祢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55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馨香晚祭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馨香晚祭</dc:title>
  <dc:creator>batisuoc</dc:creator>
  <cp:lastModifiedBy>batisuoc</cp:lastModifiedBy>
  <cp:revision>1</cp:revision>
  <dcterms:created xsi:type="dcterms:W3CDTF">2023-09-29T16:40:13Z</dcterms:created>
  <dcterms:modified xsi:type="dcterms:W3CDTF">2023-09-29T16:40:27Z</dcterms:modified>
</cp:coreProperties>
</file>