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2022/8/27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13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2022/8/27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49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2022/8/27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24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2022/8/27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79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2022/8/27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32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2022/8/27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2022/8/27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74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2022/8/27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37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2022/8/27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43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2022/8/27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2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2022/8/27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87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10D4-71CF-4D34-82D9-09C2E9014CD6}" type="datetimeFigureOut">
              <a:rPr lang="zh-TW" altLang="en-US" smtClean="0"/>
              <a:t>2022/8/27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6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103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有福的確據</a:t>
            </a:r>
          </a:p>
        </p:txBody>
      </p:sp>
    </p:spTree>
    <p:extLst>
      <p:ext uri="{BB962C8B-B14F-4D97-AF65-F5344CB8AC3E}">
        <p14:creationId xmlns:p14="http://schemas.microsoft.com/office/powerpoint/2010/main" val="38156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完全獻與主  萬事安寧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榮耀的聖靈  充滿我心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時刻仰望主  儆醒等候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不住的祈禱  到主再臨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這是我信息  或講或唱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讚美我救主心裡快暢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33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常談主慈愛並頌主恩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  晝夜不分</a:t>
            </a:r>
          </a:p>
        </p:txBody>
      </p:sp>
    </p:spTree>
    <p:extLst>
      <p:ext uri="{BB962C8B-B14F-4D97-AF65-F5344CB8AC3E}">
        <p14:creationId xmlns:p14="http://schemas.microsoft.com/office/powerpoint/2010/main" val="7123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有福的確據  耶穌屬我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何等的榮耀 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向我顯明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effectLst/>
              </a:rPr>
              <a:t>( 1 </a:t>
            </a:r>
            <a:r>
              <a:rPr lang="en-US" sz="4800" b="1" dirty="0" smtClean="0">
                <a:solidFill>
                  <a:srgbClr val="660033"/>
                </a:solidFill>
                <a:effectLst/>
              </a:rPr>
              <a:t>/ </a:t>
            </a:r>
            <a:r>
              <a:rPr lang="en-US" sz="4800" b="1" dirty="0" smtClean="0">
                <a:solidFill>
                  <a:srgbClr val="660033"/>
                </a:solidFill>
                <a:effectLst/>
              </a:rPr>
              <a:t>3 )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72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被救主贖回  為神後嗣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罪全得洗淨  聖靈再生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2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這是我信息  或講或唱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讚美我救主心裡快暢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37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常談主慈愛並頌主恩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  晝夜不分</a:t>
            </a:r>
          </a:p>
        </p:txBody>
      </p:sp>
    </p:spTree>
    <p:extLst>
      <p:ext uri="{BB962C8B-B14F-4D97-AF65-F5344CB8AC3E}">
        <p14:creationId xmlns:p14="http://schemas.microsoft.com/office/powerpoint/2010/main" val="24703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完全順服主  滿心歡喜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天堂的榮耀  顯在心裡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83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彷彿有天使  由天降臨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報明主慈愛  並主愛憐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這是我信息  或講或唱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讚美我救主心裡快暢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18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常談主慈愛並頌主恩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  晝夜不分</a:t>
            </a:r>
          </a:p>
        </p:txBody>
      </p:sp>
    </p:spTree>
    <p:extLst>
      <p:ext uri="{BB962C8B-B14F-4D97-AF65-F5344CB8AC3E}">
        <p14:creationId xmlns:p14="http://schemas.microsoft.com/office/powerpoint/2010/main" val="245202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38</TotalTime>
  <Words>250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103 有福的確據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有福的確據</dc:title>
  <dc:creator>大唐</dc:creator>
  <cp:lastModifiedBy>Windows User</cp:lastModifiedBy>
  <cp:revision>11</cp:revision>
  <dcterms:created xsi:type="dcterms:W3CDTF">2015-06-07T01:09:58Z</dcterms:created>
  <dcterms:modified xsi:type="dcterms:W3CDTF">2022-08-26T17:42:23Z</dcterms:modified>
</cp:coreProperties>
</file>