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43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8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0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9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75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0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5459-8EC0-4486-BEF2-43033DDD1B1E}" type="datetimeFigureOut">
              <a:rPr lang="zh-TW" altLang="en-US" smtClean="0"/>
              <a:t>2022/8/13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忠心</a:t>
            </a:r>
          </a:p>
        </p:txBody>
      </p:sp>
    </p:spTree>
    <p:extLst>
      <p:ext uri="{BB962C8B-B14F-4D97-AF65-F5344CB8AC3E}">
        <p14:creationId xmlns:p14="http://schemas.microsoft.com/office/powerpoint/2010/main" val="6406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尤快意者曾為神而獻自己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經得聖靈滿我心裡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儕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一本聖經給人看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步武主肩其道統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無論何地何時皆表彰耶穌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自願我一生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忠心  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這口號者舉動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  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心事我榮耀主</a:t>
            </a:r>
          </a:p>
        </p:txBody>
      </p:sp>
    </p:spTree>
    <p:extLst>
      <p:ext uri="{BB962C8B-B14F-4D97-AF65-F5344CB8AC3E}">
        <p14:creationId xmlns:p14="http://schemas.microsoft.com/office/powerpoint/2010/main" val="34837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 忠心  雖然眾人都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不從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無論遇何難  我必在主旁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9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願彼時見我忠心</a:t>
            </a:r>
          </a:p>
        </p:txBody>
      </p:sp>
    </p:spTree>
    <p:extLst>
      <p:ext uri="{BB962C8B-B14F-4D97-AF65-F5344CB8AC3E}">
        <p14:creationId xmlns:p14="http://schemas.microsoft.com/office/powerpoint/2010/main" val="31113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我輩別離因有奉遣之差事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為上帝所差遣使者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奉遣宣傳天上寶貴之福音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使萬人之罪惡得赦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主差遣為拯救黑暗中之人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及除他罪惡痛苦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有偉大事業及聖潔之委任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同學歟可不忠心乎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之聖學院兮我等暫別矣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追溯我坐主足前時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忠心  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這口號者舉動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  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心事我榮耀主</a:t>
            </a:r>
          </a:p>
        </p:txBody>
      </p:sp>
    </p:spTree>
    <p:extLst>
      <p:ext uri="{BB962C8B-B14F-4D97-AF65-F5344CB8AC3E}">
        <p14:creationId xmlns:p14="http://schemas.microsoft.com/office/powerpoint/2010/main" val="128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 忠心  雖然眾人都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不從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無論遇何難  我必在主旁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願彼時見我忠心</a:t>
            </a:r>
          </a:p>
        </p:txBody>
      </p:sp>
    </p:spTree>
    <p:extLst>
      <p:ext uri="{BB962C8B-B14F-4D97-AF65-F5344CB8AC3E}">
        <p14:creationId xmlns:p14="http://schemas.microsoft.com/office/powerpoint/2010/main" val="24902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聖泉汾湧兮我等曾經飲之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其甘如蜜味甚珍奇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證道責任雖重兮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我願自任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雖少我願往尋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主曾發一聖潔口號遣我去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事無大小總要忠心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忠心  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這口號者舉動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  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心事我榮耀主</a:t>
            </a:r>
          </a:p>
        </p:txBody>
      </p:sp>
    </p:spTree>
    <p:extLst>
      <p:ext uri="{BB962C8B-B14F-4D97-AF65-F5344CB8AC3E}">
        <p14:creationId xmlns:p14="http://schemas.microsoft.com/office/powerpoint/2010/main" val="20897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要忠心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忠心  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然眾人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不從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無論遇何難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必在主旁</a:t>
            </a:r>
          </a:p>
        </p:txBody>
      </p:sp>
    </p:spTree>
    <p:extLst>
      <p:ext uri="{BB962C8B-B14F-4D97-AF65-F5344CB8AC3E}">
        <p14:creationId xmlns:p14="http://schemas.microsoft.com/office/powerpoint/2010/main" val="17338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願彼時見我忠心</a:t>
            </a:r>
          </a:p>
        </p:txBody>
      </p:sp>
    </p:spTree>
    <p:extLst>
      <p:ext uri="{BB962C8B-B14F-4D97-AF65-F5344CB8AC3E}">
        <p14:creationId xmlns:p14="http://schemas.microsoft.com/office/powerpoint/2010/main" val="15791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同學乎素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居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樓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我等暫別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如五旬節受福之地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448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200 要忠心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要忠心</dc:title>
  <dc:creator>大唐</dc:creator>
  <cp:lastModifiedBy>Windows User</cp:lastModifiedBy>
  <cp:revision>4</cp:revision>
  <dcterms:created xsi:type="dcterms:W3CDTF">2016-02-05T08:33:25Z</dcterms:created>
  <dcterms:modified xsi:type="dcterms:W3CDTF">2022-08-13T07:35:33Z</dcterms:modified>
</cp:coreProperties>
</file>