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6F7-7EDA-4766-9A67-D21C20178576}" type="datetimeFigureOut">
              <a:rPr lang="en-US" smtClean="0"/>
              <a:pPr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DB-8520-4E07-9E56-FE4D02687D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paper-borders-ppt-backgrounds-powerpoin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39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Ơn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Lạ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Lùng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610600" cy="39624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Ngợi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ca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từ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ái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ban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ơn</a:t>
            </a:r>
            <a:r>
              <a:rPr lang="en-US" sz="48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lạ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lùng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Đời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vốn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tràn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những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lệ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đắng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đã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hư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mất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bao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ngày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Lầm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than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trong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nơi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tội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đầy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Mà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ơn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còn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đoái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thương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esktop\paper-borders-ppt-backgrounds-powerpoin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Ơn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Lạ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Lùng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00200"/>
            <a:ext cx="8915400" cy="44958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Đời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rất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nhiều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nỗi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gian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lao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sầu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Buồn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lo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đã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làm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vắng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niềm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tin</a:t>
            </a: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Nhưng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đã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cứu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về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Nghỉ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yên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trong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tay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nhiệm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mầu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Thật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ơn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rộng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lớn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vô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biên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paper-borders-ppt-backgrounds-powerpoin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Ơn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Lạ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Lùng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41148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Thời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gian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đã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chồng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chất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trên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tuyệt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vọng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Tìm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đâu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thấy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được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nghĩa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cuộc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sống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Ơn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đưa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dắt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vào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tình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thương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mênh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mông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tuyệt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vời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Bàn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tay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hằng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nắm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giữ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paper-borders-ppt-backgrounds-powerpoin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Ơn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Lạ</a:t>
            </a: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4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Lùng</a:t>
            </a:r>
            <a:endParaRPr 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9144000" cy="3962400"/>
          </a:xfrm>
        </p:spPr>
        <p:txBody>
          <a:bodyPr>
            <a:no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Rồi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đây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Chúa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lại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đến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đem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về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trời</a:t>
            </a:r>
            <a:endParaRPr lang="en-US" sz="48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Làm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sao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nói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được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hết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niềm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vui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!</a:t>
            </a: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Khi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đứng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bên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các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thánh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đồ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Ngời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ca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vinh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danh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Ngài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về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ơn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lớn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Ngài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đã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thương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8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tôi</a:t>
            </a:r>
            <a:r>
              <a:rPr lang="en-US" sz="48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4800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32</TotalTime>
  <Words>154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Ơn Lạ Lùng</vt:lpstr>
      <vt:lpstr>Ơn Lạ Lùng</vt:lpstr>
      <vt:lpstr>Ơn Lạ Lùng</vt:lpstr>
      <vt:lpstr>Ơn Lạ Lùng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Ơn Lạ Lùng</dc:title>
  <dc:creator>Admin</dc:creator>
  <cp:lastModifiedBy>Admin</cp:lastModifiedBy>
  <cp:revision>4</cp:revision>
  <dcterms:created xsi:type="dcterms:W3CDTF">2013-02-23T10:32:06Z</dcterms:created>
  <dcterms:modified xsi:type="dcterms:W3CDTF">2013-02-23T12:21:10Z</dcterms:modified>
</cp:coreProperties>
</file>