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有憐憫心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2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1311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榮耀之救主我真願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1 / 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9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8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2674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5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  <p:extLst>
      <p:ext uri="{BB962C8B-B14F-4D97-AF65-F5344CB8AC3E}">
        <p14:creationId xmlns:p14="http://schemas.microsoft.com/office/powerpoint/2010/main" val="32483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262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130 像基督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batisuoc</cp:lastModifiedBy>
  <cp:revision>11</cp:revision>
  <dcterms:created xsi:type="dcterms:W3CDTF">2016-09-04T00:22:47Z</dcterms:created>
  <dcterms:modified xsi:type="dcterms:W3CDTF">2023-07-14T18:17:49Z</dcterms:modified>
</cp:coreProperties>
</file>