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8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8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B72B-7FC3-4531-BDF9-745E58DBB0A3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2369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1 / 4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89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2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3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摩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並醫治  救主我神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4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0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188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159 憑祢意行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憑你意行</dc:title>
  <dc:creator>大唐</dc:creator>
  <cp:lastModifiedBy>batisuoc</cp:lastModifiedBy>
  <cp:revision>10</cp:revision>
  <dcterms:created xsi:type="dcterms:W3CDTF">2015-03-22T00:31:42Z</dcterms:created>
  <dcterms:modified xsi:type="dcterms:W3CDTF">2023-07-29T04:52:27Z</dcterms:modified>
</cp:coreProperties>
</file>