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EB5-7168-4F77-91E9-27903F5B1FCF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活著為要敬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39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1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2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開我的眼睛  讓我看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美彰顯吸引我心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開我的耳朵  讓我聽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每句話都讓我更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榮美無人能及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47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98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21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0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3410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07333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193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佈景主題1</vt:lpstr>
      <vt:lpstr>活著為要敬拜祢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活著為要敬拜你</dc:title>
  <dc:creator>大唐</dc:creator>
  <cp:lastModifiedBy>batisuoc</cp:lastModifiedBy>
  <cp:revision>4</cp:revision>
  <dcterms:created xsi:type="dcterms:W3CDTF">2018-04-07T12:21:49Z</dcterms:created>
  <dcterms:modified xsi:type="dcterms:W3CDTF">2023-07-29T05:20:58Z</dcterms:modified>
</cp:coreProperties>
</file>