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9" r:id="rId3"/>
    <p:sldMasterId id="2147483701" r:id="rId4"/>
    <p:sldMasterId id="2147483718" r:id="rId5"/>
  </p:sldMasterIdLst>
  <p:sldIdLst>
    <p:sldId id="256" r:id="rId6"/>
    <p:sldId id="258" r:id="rId7"/>
    <p:sldId id="259" r:id="rId8"/>
    <p:sldId id="260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1"/>
            <a:ext cx="6686549" cy="169708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6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9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3397156"/>
            <a:ext cx="584825" cy="273844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025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287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4630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590838"/>
            <a:ext cx="584825" cy="273844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466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1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4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3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590838"/>
            <a:ext cx="584825" cy="273844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9734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4943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295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334566"/>
            <a:ext cx="2628899" cy="732234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198960"/>
            <a:ext cx="2628899" cy="31968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009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0730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0830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6676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1"/>
            <a:ext cx="6686550" cy="2043634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1911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14387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3056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00766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10" y="470555"/>
            <a:ext cx="1655701" cy="3962863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5"/>
            <a:ext cx="4857750" cy="39628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1816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9" y="2902230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8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11672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3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3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96850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825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5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1804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760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9783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789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2524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8" y="571500"/>
            <a:ext cx="1743075" cy="4057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3" y="571500"/>
            <a:ext cx="5572125" cy="4057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8115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48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7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7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31353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025653"/>
            <a:ext cx="6447501" cy="1369936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7835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1620442"/>
            <a:ext cx="3138026" cy="29105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3"/>
            <a:ext cx="3138026" cy="29105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9118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2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2" y="2052939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9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92" y="2052939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74461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57200"/>
            <a:ext cx="6447501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8692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33632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23953"/>
            <a:ext cx="2890896" cy="9588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8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016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2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4475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68368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4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2" y="592784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9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6937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4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592784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348341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288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6072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9" y="457201"/>
            <a:ext cx="978557" cy="3938588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2914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07067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86183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65280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6312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0"/>
            <a:ext cx="3703320" cy="2533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0"/>
            <a:ext cx="3703320" cy="2533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359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8467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91850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9" y="4844846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6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50585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7117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32642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11086"/>
            <a:ext cx="1971675" cy="43180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67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2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588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F58F-C8A0-467D-A01E-9BAFE85BFF9F}" type="datetimeFigureOut">
              <a:rPr lang="zh-TW" altLang="en-US" smtClean="0"/>
              <a:pPr/>
              <a:t>2023/1/29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1" y="4601857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1" y="590838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774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8" y="4667874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3" y="4667874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50" y="4667874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44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48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2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620443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6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4531026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4531026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5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5" y="4844844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44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8" y="4844844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552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這一天裡我感到好歡喜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能夠與各位弟兄姊妹相聚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耶穌基督把我們合為一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不需要再與弟兄姊妹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手挽著手一起充滿愛心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我們也心連心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讓我們一起在主愛裡</a:t>
            </a: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步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你是我朋友  主的大家庭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能夠分開我和你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啊 啊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你是我朋友  主的大家庭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能夠分開我和你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9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135</TotalTime>
  <Words>90</Words>
  <Application>Microsoft Office PowerPoint</Application>
  <PresentationFormat>如螢幕大小 (16:9)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佈景主題17</vt:lpstr>
      <vt:lpstr>佈景主題19</vt:lpstr>
      <vt:lpstr>Basis</vt:lpstr>
      <vt:lpstr>Facet</vt:lpstr>
      <vt:lpstr>Retrospect</vt:lpstr>
      <vt:lpstr>主的大家庭</vt:lpstr>
      <vt:lpstr>主的大家庭</vt:lpstr>
      <vt:lpstr>主的大家庭</vt:lpstr>
      <vt:lpstr>主的大家庭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主的大家庭</dc:title>
  <dc:creator>User</dc:creator>
  <cp:lastModifiedBy>PowerPoint</cp:lastModifiedBy>
  <cp:revision>21</cp:revision>
  <dcterms:created xsi:type="dcterms:W3CDTF">2017-07-29T03:52:27Z</dcterms:created>
  <dcterms:modified xsi:type="dcterms:W3CDTF">2023-01-29T08:02:31Z</dcterms:modified>
</cp:coreProperties>
</file>