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6210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06819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7372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997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85795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9888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097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438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509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40209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3264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6D9B-8CE1-4066-A051-C4E0F63D835E}" type="datetimeFigureOut">
              <a:rPr lang="vi-VN" smtClean="0"/>
              <a:pPr/>
              <a:t>08/12/2022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AD35-786D-456C-9167-75739E72744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5374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全告知耶穌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2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主曾受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試探  與我們無殊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樂助我膂力得勝有餘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( 3 )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6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今將我重担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我一切事務  主樂於担負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( 4 )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( 1 )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8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3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66"/>
                </a:solidFill>
              </a:rPr>
              <a:t>( 2 )</a:t>
            </a:r>
            <a:endParaRPr lang="vi-VN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9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243</Words>
  <Application>Microsoft Office PowerPoint</Application>
  <PresentationFormat>自訂</PresentationFormat>
  <Paragraphs>41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Theme1</vt:lpstr>
      <vt:lpstr>宣道詩 138 全告知耶穌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全告知耶穌</dc:title>
  <dc:creator>Windows User</dc:creator>
  <cp:lastModifiedBy>PowerPoint</cp:lastModifiedBy>
  <cp:revision>9</cp:revision>
  <dcterms:created xsi:type="dcterms:W3CDTF">2020-08-15T14:47:55Z</dcterms:created>
  <dcterms:modified xsi:type="dcterms:W3CDTF">2022-12-08T08:45:28Z</dcterms:modified>
</cp:coreProperties>
</file>