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1901-98BA-417C-9055-632AEBF87FEE}" type="datetimeFigureOut">
              <a:rPr lang="zh-TW" altLang="en-US" smtClean="0"/>
              <a:pPr/>
              <a:t>2022/12/8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2A28-EE2B-4501-84D7-19AF561246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樂哉斯世 救主已來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全地須接其王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萬心為主 預備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宇宙萬物頌揚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救主統領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田野江河 平原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山嶺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不休  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音環繞不休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喜音環繞不休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罪孽憂愁都當止息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基督未來 咒詛甚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豐盈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臨賜福豐盈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主臨 主臨賜福豐盈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lvl="3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 以真以惠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以道訓悔人民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 何等全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</a:t>
            </a:r>
            <a:r>
              <a:rPr lang="en-US" altLang="zh-TW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4-4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  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何等深純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慈愛何等深純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99</TotalTime>
  <Words>158</Words>
  <Application>Microsoft Office PowerPoint</Application>
  <PresentationFormat>如螢幕大小 (16:9)</PresentationFormat>
  <Paragraphs>28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樂哉主臨 1-4</vt:lpstr>
      <vt:lpstr>樂哉主臨 1-4</vt:lpstr>
      <vt:lpstr>樂哉主臨 2-4</vt:lpstr>
      <vt:lpstr>樂哉主臨 2-4</vt:lpstr>
      <vt:lpstr>樂哉主臨 3-4</vt:lpstr>
      <vt:lpstr>樂哉主臨 3-4</vt:lpstr>
      <vt:lpstr>樂哉主臨 4-4</vt:lpstr>
      <vt:lpstr>樂哉主臨 4-4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PowerPoint</cp:lastModifiedBy>
  <cp:revision>5</cp:revision>
  <dcterms:created xsi:type="dcterms:W3CDTF">2015-12-19T07:36:39Z</dcterms:created>
  <dcterms:modified xsi:type="dcterms:W3CDTF">2022-12-08T08:44:22Z</dcterms:modified>
</cp:coreProperties>
</file>