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1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3869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  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我就主時心憂傷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</a:t>
            </a:r>
            <a:r>
              <a:rPr lang="zh-TW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40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420</TotalTime>
  <Words>268</Words>
  <Application>Microsoft Office PowerPoint</Application>
  <PresentationFormat>自訂</PresentationFormat>
  <Paragraphs>41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宣道詩 41 主除了我罪污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PowerPoint</cp:lastModifiedBy>
  <cp:revision>10</cp:revision>
  <dcterms:created xsi:type="dcterms:W3CDTF">2016-12-04T00:34:57Z</dcterms:created>
  <dcterms:modified xsi:type="dcterms:W3CDTF">2023-01-10T11:31:50Z</dcterms:modified>
</cp:coreProperties>
</file>