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73" r:id="rId6"/>
    <p:sldId id="274" r:id="rId7"/>
    <p:sldId id="275" r:id="rId8"/>
    <p:sldId id="264" r:id="rId9"/>
    <p:sldId id="260" r:id="rId10"/>
    <p:sldId id="267" r:id="rId11"/>
    <p:sldId id="272" r:id="rId12"/>
    <p:sldId id="268" r:id="rId13"/>
    <p:sldId id="270" r:id="rId14"/>
    <p:sldId id="271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DCF1-4E21-40C1-A671-415100C2C105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320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歡欣</a:t>
            </a:r>
          </a:p>
        </p:txBody>
      </p:sp>
    </p:spTree>
    <p:extLst>
      <p:ext uri="{BB962C8B-B14F-4D97-AF65-F5344CB8AC3E}">
        <p14:creationId xmlns:p14="http://schemas.microsoft.com/office/powerpoint/2010/main" xmlns="" val="38800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7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07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  <p:extLst>
      <p:ext uri="{BB962C8B-B14F-4D97-AF65-F5344CB8AC3E}">
        <p14:creationId xmlns:p14="http://schemas.microsoft.com/office/powerpoint/2010/main" xmlns="" val="381251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99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  <p:extLst>
      <p:ext uri="{BB962C8B-B14F-4D97-AF65-F5344CB8AC3E}">
        <p14:creationId xmlns:p14="http://schemas.microsoft.com/office/powerpoint/2010/main" xmlns="" val="381251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細細聽</a:t>
            </a:r>
          </a:p>
        </p:txBody>
      </p:sp>
    </p:spTree>
    <p:extLst>
      <p:ext uri="{BB962C8B-B14F-4D97-AF65-F5344CB8AC3E}">
        <p14:creationId xmlns:p14="http://schemas.microsoft.com/office/powerpoint/2010/main" xmlns="" val="347539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細細聽  輕輕細細聽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說話兒共對應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64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細細說  輕輕細細說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因知道我牧人在細聽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38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是我獨一生命光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必清楚聽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854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牧養引導我   輕聲教導我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話兒共對應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49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1851" y="5253204"/>
            <a:ext cx="268829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×</a:t>
            </a:r>
            <a:r>
              <a:rPr 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vi-VN" sz="5867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細細聽  輕輕細細聽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說話兒共對應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648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細細說  輕輕細細說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因知道我牧人在細聽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38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細細聽  輕輕細細聽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說話兒共對應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64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細細說  輕輕細細說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因知道我牧人在細聽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38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是我獨一生命光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必清楚聽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854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牧養引導我   輕聲教導我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話兒共對應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49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是我獨一生命光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必清楚聽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8541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牧養引導我   輕聲教導我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話兒共對應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49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細細聽  輕輕細細聽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說話兒共對應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648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細細說  輕輕細細說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因知道我牧人在細聽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3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  <p:extLst>
      <p:ext uri="{BB962C8B-B14F-4D97-AF65-F5344CB8AC3E}">
        <p14:creationId xmlns:p14="http://schemas.microsoft.com/office/powerpoint/2010/main" xmlns="" val="38125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1851" y="5253204"/>
            <a:ext cx="268829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×</a:t>
            </a:r>
            <a:r>
              <a:rPr 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vi-VN" sz="5867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51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1851" y="5253204"/>
            <a:ext cx="268829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×</a:t>
            </a:r>
            <a:r>
              <a:rPr 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vi-VN" sz="5867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99415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</TotalTime>
  <Words>399</Words>
  <Application>Microsoft Office PowerPoint</Application>
  <PresentationFormat>自訂</PresentationFormat>
  <Paragraphs>71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佈景主題1</vt:lpstr>
      <vt:lpstr>歡欣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細細聽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</dc:title>
  <dc:creator>Microsoft Windows</dc:creator>
  <cp:lastModifiedBy>PowerPoint</cp:lastModifiedBy>
  <cp:revision>8</cp:revision>
  <dcterms:created xsi:type="dcterms:W3CDTF">2012-12-31T09:24:04Z</dcterms:created>
  <dcterms:modified xsi:type="dcterms:W3CDTF">2023-04-11T12:56:53Z</dcterms:modified>
</cp:coreProperties>
</file>