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96" y="-51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1DF9-CE24-4975-BF9D-C60A005B3778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65DC-9029-4E97-BA3D-F422E962E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1DF9-CE24-4975-BF9D-C60A005B3778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65DC-9029-4E97-BA3D-F422E962E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1DF9-CE24-4975-BF9D-C60A005B3778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65DC-9029-4E97-BA3D-F422E962E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1DF9-CE24-4975-BF9D-C60A005B3778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65DC-9029-4E97-BA3D-F422E962E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1DF9-CE24-4975-BF9D-C60A005B3778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65DC-9029-4E97-BA3D-F422E962E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1DF9-CE24-4975-BF9D-C60A005B3778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65DC-9029-4E97-BA3D-F422E962E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1DF9-CE24-4975-BF9D-C60A005B3778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65DC-9029-4E97-BA3D-F422E962E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1DF9-CE24-4975-BF9D-C60A005B3778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65DC-9029-4E97-BA3D-F422E962E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1DF9-CE24-4975-BF9D-C60A005B3778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65DC-9029-4E97-BA3D-F422E962E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1DF9-CE24-4975-BF9D-C60A005B3778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65DC-9029-4E97-BA3D-F422E962E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1DF9-CE24-4975-BF9D-C60A005B3778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65DC-9029-4E97-BA3D-F422E962E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C1DF9-CE24-4975-BF9D-C60A005B3778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765DC-9029-4E97-BA3D-F422E962E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是王</a:t>
            </a:r>
          </a:p>
        </p:txBody>
      </p:sp>
    </p:spTree>
    <p:extLst>
      <p:ext uri="{BB962C8B-B14F-4D97-AF65-F5344CB8AC3E}">
        <p14:creationId xmlns:p14="http://schemas.microsoft.com/office/powerpoint/2010/main" xmlns="" val="748537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需要有</a:t>
            </a:r>
            <a:r>
              <a:rPr lang="zh-CN" alt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在我生命中</a:t>
            </a:r>
          </a:p>
        </p:txBody>
      </p:sp>
    </p:spTree>
    <p:extLst>
      <p:ext uri="{BB962C8B-B14F-4D97-AF65-F5344CB8AC3E}">
        <p14:creationId xmlns:p14="http://schemas.microsoft.com/office/powerpoint/2010/main" xmlns="" val="923418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哦主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求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保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守我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  我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的意念 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使我能夠遵行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旨意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6"/>
            <a:ext cx="9144000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5604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我願將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話語深藏在我心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作路上的光  成為我腳前的燈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6"/>
            <a:ext cx="9144000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4074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哦主  求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堅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固我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  我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的力量 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使我得以勇敢向前行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6"/>
            <a:ext cx="9144000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3705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因我知道有時我仍會軟弱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帶領我  使我不會再退縮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6"/>
            <a:ext cx="9144000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3771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我需要有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在我生命中 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好讓我一生能學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的樣式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6"/>
            <a:ext cx="9144000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1459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使我能成為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所喜悅的兒女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使我的生命  能夠彰顯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6"/>
            <a:ext cx="9144000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8864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哦主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求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保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守我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  我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的意念 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使我能夠遵行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旨意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6"/>
            <a:ext cx="9144000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5604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我願將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話語深藏在我心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作路上的光  成為我腳前的燈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6"/>
            <a:ext cx="9144000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4074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哦主  求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堅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固我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  我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的力量 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使我得以勇敢向前行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6"/>
            <a:ext cx="9144000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3705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極偉大  萬有都歸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主宰一切  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是王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35412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因我知道有時我仍會軟弱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帶領我  使我不會再退縮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6"/>
            <a:ext cx="9144000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3771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我需要有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在我生命中 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好讓我一生能學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的樣式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6"/>
            <a:ext cx="9144000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1459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使我能成為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所喜悅的兒女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使我的生命  能夠彰顯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6"/>
            <a:ext cx="9144000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8864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我需要有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在我生命中 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好讓我一生能學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的樣式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6"/>
            <a:ext cx="9144000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1459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使我能成為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所喜悅的兒女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使我的生命  能夠彰顯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6"/>
            <a:ext cx="9144000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8864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尊貴主  我景仰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屈膝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前  讓我頌讚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7907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極偉大  萬有都歸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主宰一切  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是王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35412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尊貴主  我景仰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屈膝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前  讓我頌讚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7907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極偉大  萬有都歸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主宰一切  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是王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35412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尊貴主  我景仰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屈膝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前  讓我頌讚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7907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極偉大  萬有都歸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主宰一切  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是王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35412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尊貴主  我景仰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屈膝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前  讓我頌讚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7907090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20</TotalTime>
  <Words>395</Words>
  <Application>Microsoft Office PowerPoint</Application>
  <PresentationFormat>如螢幕大小 (16:9)</PresentationFormat>
  <Paragraphs>60</Paragraphs>
  <Slides>24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5" baseType="lpstr">
      <vt:lpstr>佈景主題11</vt:lpstr>
      <vt:lpstr>袮是王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我需要有袮在我生命中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  <vt:lpstr>投影片 21</vt:lpstr>
      <vt:lpstr>投影片 22</vt:lpstr>
      <vt:lpstr>投影片 23</vt:lpstr>
      <vt:lpstr>投影片 24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你是王</dc:title>
  <dc:creator>Microsoft Windows</dc:creator>
  <cp:lastModifiedBy>Admin</cp:lastModifiedBy>
  <cp:revision>8</cp:revision>
  <dcterms:created xsi:type="dcterms:W3CDTF">2013-01-21T08:51:11Z</dcterms:created>
  <dcterms:modified xsi:type="dcterms:W3CDTF">2022-03-08T12:22:03Z</dcterms:modified>
</cp:coreProperties>
</file>