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3915-AF04-4068-B04C-E49A32CF662C}" type="datetimeFigureOut">
              <a:rPr lang="zh-TW" altLang="en-US" smtClean="0"/>
              <a:pPr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55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  祝新年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願大家歡欣中過每天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15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同讚主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過年年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願靠主彼此真心互勉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5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多少日子主必親手帶領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世事常變主愛沒變遷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8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祝新年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願愛主一生都不變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02608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賀年歌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賀年歌</dc:title>
  <dc:creator>DAIDUONG</dc:creator>
  <cp:lastModifiedBy>Windows User</cp:lastModifiedBy>
  <cp:revision>4</cp:revision>
  <dcterms:created xsi:type="dcterms:W3CDTF">2014-02-02T02:23:11Z</dcterms:created>
  <dcterms:modified xsi:type="dcterms:W3CDTF">2023-01-21T03:54:00Z</dcterms:modified>
</cp:coreProperties>
</file>