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84" y="132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77880-5CE5-494A-B90A-3AAA4EE77FE9}" type="datetimeFigureOut">
              <a:rPr lang="zh-TW" altLang="en-US" smtClean="0"/>
              <a:t>2023/1/21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2A9D3-314D-4F7A-9E39-D8E962CFB79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77880-5CE5-494A-B90A-3AAA4EE77FE9}" type="datetimeFigureOut">
              <a:rPr lang="zh-TW" altLang="en-US" smtClean="0"/>
              <a:t>2023/1/21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2A9D3-314D-4F7A-9E39-D8E962CFB79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77880-5CE5-494A-B90A-3AAA4EE77FE9}" type="datetimeFigureOut">
              <a:rPr lang="zh-TW" altLang="en-US" smtClean="0"/>
              <a:t>2023/1/21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2A9D3-314D-4F7A-9E39-D8E962CFB79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77880-5CE5-494A-B90A-3AAA4EE77FE9}" type="datetimeFigureOut">
              <a:rPr lang="zh-TW" altLang="en-US" smtClean="0"/>
              <a:t>2023/1/21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2A9D3-314D-4F7A-9E39-D8E962CFB79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77880-5CE5-494A-B90A-3AAA4EE77FE9}" type="datetimeFigureOut">
              <a:rPr lang="zh-TW" altLang="en-US" smtClean="0"/>
              <a:t>2023/1/21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2A9D3-314D-4F7A-9E39-D8E962CFB79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77880-5CE5-494A-B90A-3AAA4EE77FE9}" type="datetimeFigureOut">
              <a:rPr lang="zh-TW" altLang="en-US" smtClean="0"/>
              <a:t>2023/1/21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2A9D3-314D-4F7A-9E39-D8E962CFB79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77880-5CE5-494A-B90A-3AAA4EE77FE9}" type="datetimeFigureOut">
              <a:rPr lang="zh-TW" altLang="en-US" smtClean="0"/>
              <a:t>2023/1/21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2A9D3-314D-4F7A-9E39-D8E962CFB79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77880-5CE5-494A-B90A-3AAA4EE77FE9}" type="datetimeFigureOut">
              <a:rPr lang="zh-TW" altLang="en-US" smtClean="0"/>
              <a:t>2023/1/21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2A9D3-314D-4F7A-9E39-D8E962CFB79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77880-5CE5-494A-B90A-3AAA4EE77FE9}" type="datetimeFigureOut">
              <a:rPr lang="zh-TW" altLang="en-US" smtClean="0"/>
              <a:t>2023/1/21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2A9D3-314D-4F7A-9E39-D8E962CFB79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77880-5CE5-494A-B90A-3AAA4EE77FE9}" type="datetimeFigureOut">
              <a:rPr lang="zh-TW" altLang="en-US" smtClean="0"/>
              <a:t>2023/1/21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2A9D3-314D-4F7A-9E39-D8E962CFB79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77880-5CE5-494A-B90A-3AAA4EE77FE9}" type="datetimeFigureOut">
              <a:rPr lang="zh-TW" altLang="en-US" smtClean="0"/>
              <a:t>2023/1/21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2A9D3-314D-4F7A-9E39-D8E962CFB79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277880-5CE5-494A-B90A-3AAA4EE77FE9}" type="datetimeFigureOut">
              <a:rPr lang="zh-TW" altLang="en-US" smtClean="0"/>
              <a:t>2023/1/21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E2A9D3-314D-4F7A-9E39-D8E962CFB79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TW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賜</a:t>
            </a:r>
            <a:r>
              <a:rPr lang="zh-TW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福與你</a:t>
            </a:r>
          </a:p>
        </p:txBody>
      </p:sp>
    </p:spTree>
    <p:extLst>
      <p:ext uri="{BB962C8B-B14F-4D97-AF65-F5344CB8AC3E}">
        <p14:creationId xmlns:p14="http://schemas.microsoft.com/office/powerpoint/2010/main" val="2912988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願主的恩惠慈愛與你同在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願主的靈時時圍繞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30857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恩典降下  賜福與你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平安喜樂天天充滿你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32131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賜福與你  賜福與你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平安喜樂天天充滿你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 ( x2 )</a:t>
            </a:r>
            <a:endParaRPr lang="vi-VN" sz="3733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17804601"/>
      </p:ext>
    </p:extLst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5</TotalTime>
  <Words>69</Words>
  <Application>Microsoft Office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Microsoft JhengHei</vt:lpstr>
      <vt:lpstr>Microsoft JhengHei</vt:lpstr>
      <vt:lpstr>新細明體</vt:lpstr>
      <vt:lpstr>Arial</vt:lpstr>
      <vt:lpstr>Calibri</vt:lpstr>
      <vt:lpstr>佈景主題1</vt:lpstr>
      <vt:lpstr>賜福與你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賜福與你</dc:title>
  <dc:creator>大唐</dc:creator>
  <cp:lastModifiedBy>Windows User</cp:lastModifiedBy>
  <cp:revision>4</cp:revision>
  <dcterms:created xsi:type="dcterms:W3CDTF">2018-02-15T13:15:42Z</dcterms:created>
  <dcterms:modified xsi:type="dcterms:W3CDTF">2023-01-21T03:29:06Z</dcterms:modified>
</cp:coreProperties>
</file>