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16/07/2022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411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16/07/2022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89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16/07/2022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460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16/07/2022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44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16/07/2022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617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16/07/2022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563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16/07/2022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31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16/07/2022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94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16/07/2022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604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16/07/2022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398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16/07/2022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058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33239-F33A-473A-B6EE-49591CBAB693}" type="datetimeFigureOut">
              <a:rPr lang="vi-VN" smtClean="0"/>
              <a:t>16/07/2022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249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靠每一句應許</a:t>
            </a:r>
          </a:p>
        </p:txBody>
      </p:sp>
    </p:spTree>
    <p:extLst>
      <p:ext uri="{BB962C8B-B14F-4D97-AF65-F5344CB8AC3E}">
        <p14:creationId xmlns:p14="http://schemas.microsoft.com/office/powerpoint/2010/main" val="222328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卑微轉為尊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傷心流淚轉為笑顏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2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患難生忍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耐生老練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306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老練生盼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望不至羞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愧  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沒有失望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036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心中充滿盼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  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望使眼睛明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路雖崎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嶇  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與我同行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447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心中充滿盼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  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望使信心剛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靠每一句應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許  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命充滿亮光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79235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115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Microsoft JhengHei</vt:lpstr>
      <vt:lpstr>新細明體</vt:lpstr>
      <vt:lpstr>Arial</vt:lpstr>
      <vt:lpstr>Calibri</vt:lpstr>
      <vt:lpstr>Theme1</vt:lpstr>
      <vt:lpstr>信靠每一句應許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信靠每一句應許</dc:title>
  <dc:creator>Windows User</dc:creator>
  <cp:lastModifiedBy>Windows User</cp:lastModifiedBy>
  <cp:revision>1</cp:revision>
  <dcterms:created xsi:type="dcterms:W3CDTF">2022-07-16T04:41:19Z</dcterms:created>
  <dcterms:modified xsi:type="dcterms:W3CDTF">2022-07-16T04:45:12Z</dcterms:modified>
</cp:coreProperties>
</file>