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112E-396C-441A-86C4-0C14BE2DFAD6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每一天</a:t>
            </a:r>
          </a:p>
        </p:txBody>
      </p:sp>
    </p:spTree>
    <p:extLst>
      <p:ext uri="{BB962C8B-B14F-4D97-AF65-F5344CB8AC3E}">
        <p14:creationId xmlns:p14="http://schemas.microsoft.com/office/powerpoint/2010/main" val="18693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每一天所度過的每一刻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我得著能力勝過試煉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91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我倚靠天父週詳的供應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我不用再恐慌與掛念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7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祂的心極仁慈無可測度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祂每天都有最好安排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9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不論憂或喜祂慈愛顯明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勞苦中祂賜安泰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每一天主自己與我相親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每時刻賜下格外憐憫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我掛慮主願安慰與擔當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祂的名為策士與權能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05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祂保護祂的兒女與珍寶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祂熱心必要成全這事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4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你日子如何力量也如何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這是祂向我應許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054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5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183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每一天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在每天</dc:title>
  <dc:creator>Microsoft Windows</dc:creator>
  <cp:lastModifiedBy>Windows User</cp:lastModifiedBy>
  <cp:revision>4</cp:revision>
  <dcterms:created xsi:type="dcterms:W3CDTF">2012-12-31T03:59:20Z</dcterms:created>
  <dcterms:modified xsi:type="dcterms:W3CDTF">2022-07-16T04:28:59Z</dcterms:modified>
</cp:coreProperties>
</file>