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2" y="8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B1E1C-ED46-47E4-98BF-8279883B3BB1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B1E1C-ED46-47E4-98BF-8279883B3BB1}" type="datetimeFigureOut">
              <a:rPr lang="zh-TW" altLang="en-US" smtClean="0"/>
              <a:t>2022/7/16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8E2F6-0C1A-4D99-B313-A039FD8AE5C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995686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54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耶</a:t>
            </a:r>
            <a:r>
              <a:rPr lang="zh-TW" altLang="en-US" sz="54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和華是我牧者</a:t>
            </a:r>
          </a:p>
        </p:txBody>
      </p:sp>
    </p:spTree>
    <p:extLst>
      <p:ext uri="{BB962C8B-B14F-4D97-AF65-F5344CB8AC3E}">
        <p14:creationId xmlns:p14="http://schemas.microsoft.com/office/powerpoint/2010/main" val="324251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嘿嘿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喲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嘿嘿喲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慈愛跟隨我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我要住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殿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中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直到永永遠遠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066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耶和華是我牧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者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必不至缺乏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93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使我躺臥青草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地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安歇的水邊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400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祂使我靈魂甦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醒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引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我走正義路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626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我雖過死蔭幽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谷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也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必不怕遭害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正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537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在我敵人面前  為我擺設    席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油膏我的頭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使我福杯滿溢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92280" y="1634464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筵</a:t>
            </a:r>
            <a:endParaRPr lang="en-US" sz="4800" dirty="0">
              <a:solidFill>
                <a:srgbClr val="66003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4266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一生一世有恩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惠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有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慈愛跟隨我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462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我要住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殿中</a:t>
            </a:r>
            <a:endParaRPr lang="en-US" altLang="zh-TW" sz="4800" b="1" dirty="0" smtClean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直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到永永遠遠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70756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563638"/>
            <a:ext cx="9144000" cy="1803647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嘿嘿喲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嘿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嘿喲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與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我同在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杖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和</a:t>
            </a:r>
            <a:r>
              <a:rPr lang="zh-CN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48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竿</a:t>
            </a:r>
            <a:r>
              <a:rPr lang="en-US" altLang="zh-TW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時時都安慰我</a:t>
            </a:r>
            <a:endParaRPr lang="en-US" altLang="zh-TW" sz="48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867894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zh-CN" alt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副 </a:t>
            </a:r>
            <a:r>
              <a:rPr lang="en-US" altLang="zh-CN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sz="3200" b="1" dirty="0" smtClean="0">
                <a:solidFill>
                  <a:srgbClr val="66003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vi-VN" sz="3200" b="1" dirty="0">
              <a:solidFill>
                <a:srgbClr val="660033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7428590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14</TotalTime>
  <Words>192</Words>
  <Application>Microsoft Office PowerPoint</Application>
  <PresentationFormat>On-screen Show (16:9)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JhengHei</vt:lpstr>
      <vt:lpstr>Microsoft JhengHei</vt:lpstr>
      <vt:lpstr>新細明體</vt:lpstr>
      <vt:lpstr>Arial</vt:lpstr>
      <vt:lpstr>Calibri</vt:lpstr>
      <vt:lpstr>Church Theme</vt:lpstr>
      <vt:lpstr>耶和華是我牧者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耶和華是我牧者</dc:title>
  <dc:creator>大唐</dc:creator>
  <cp:lastModifiedBy>Windows User</cp:lastModifiedBy>
  <cp:revision>7</cp:revision>
  <dcterms:created xsi:type="dcterms:W3CDTF">2018-06-26T12:29:54Z</dcterms:created>
  <dcterms:modified xsi:type="dcterms:W3CDTF">2022-07-16T05:08:59Z</dcterms:modified>
</cp:coreProperties>
</file>