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9" autoAdjust="0"/>
    <p:restoredTop sz="94688" autoAdjust="0"/>
  </p:normalViewPr>
  <p:slideViewPr>
    <p:cSldViewPr>
      <p:cViewPr varScale="1">
        <p:scale>
          <a:sx n="80" d="100"/>
          <a:sy n="80" d="100"/>
        </p:scale>
        <p:origin x="102" y="87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2022/7/16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2022/7/16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2022/7/16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2022/7/16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2022/7/16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2022/7/16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2022/7/16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2022/7/16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2022/7/16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2022/7/16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2022/7/16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8F8F-BD94-40A7-8263-902CAD390152}" type="datetimeFigureOut">
              <a:rPr lang="zh-TW" altLang="en-US" smtClean="0"/>
              <a:pPr/>
              <a:t>2022/7/16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CN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讚美飛揚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665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在這美麗的時刻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我們相聚在一起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596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神的愛擁抱著我們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神的靈充滿這地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350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當稱謝進入祂的門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當讚美進入祂的院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571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擊鼓跳舞揚聲歡呼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凡有氣息都要讚美祂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592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049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109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116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550808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17</TotalTime>
  <Words>141</Words>
  <Application>Microsoft Office PowerPoint</Application>
  <PresentationFormat>On-screen Show (16:9)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佈景主題11</vt:lpstr>
      <vt:lpstr>讓讚美飛揚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讓讚美飛揚</dc:title>
  <dc:creator>User</dc:creator>
  <cp:lastModifiedBy>Windows User</cp:lastModifiedBy>
  <cp:revision>7</cp:revision>
  <dcterms:created xsi:type="dcterms:W3CDTF">2017-08-02T09:40:27Z</dcterms:created>
  <dcterms:modified xsi:type="dcterms:W3CDTF">2022-07-16T04:51:37Z</dcterms:modified>
</cp:coreProperties>
</file>