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02" y="13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1C84E-3203-4D37-9A3B-E58CC3E17B5D}" type="datetimeFigureOut">
              <a:rPr lang="zh-TW" altLang="en-US" smtClean="0"/>
              <a:pPr/>
              <a:t>2022/1/1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85FE5-0156-4F81-B189-CE3811A80F0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2022/1/1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2022/1/1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2022/1/1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2022/1/1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2022/1/1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2022/1/1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76ED2-9D2C-4A5C-BC44-0832F88325FE}" type="datetimeFigureOut">
              <a:rPr lang="zh-TW" altLang="en-US" smtClean="0"/>
              <a:pPr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94</a:t>
            </a:r>
            <a:r>
              <a:rPr lang="en-US" altLang="zh-CN" sz="7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高處行</a:t>
            </a:r>
          </a:p>
        </p:txBody>
      </p:sp>
    </p:spTree>
    <p:extLst>
      <p:ext uri="{BB962C8B-B14F-4D97-AF65-F5344CB8AC3E}">
        <p14:creationId xmlns:p14="http://schemas.microsoft.com/office/powerpoint/2010/main" val="265314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我願離開屬世行為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魔鬼利劍非我所畏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( 3 )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3155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憑著信心常聞天歌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妙音佳調使我快樂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( 3 )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858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求主扶助使我康健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憑信站在屬天高原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558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使我逐日所處地位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較之往日有進無退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354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我深願向最高處行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渴慕得見榮光美景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( 4 )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989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不住祈求直到天庭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求主領我向高處行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( 4 )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328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求主扶助使我康健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憑信站在屬天高原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519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使我逐日所處地位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較之往日有進無退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1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我今直向高處而行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靈性地位日日高昇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( 1 )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50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奔走靈程常常不停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求主領我向高處行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( 1 )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240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求主扶助使我康健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憑信站在屬天高原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491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使我逐日所處地位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較之往日有進無退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313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世上常有疑慮恐怖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非我所要久居之都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( 2 )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25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別人或願宮室久居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但我目注更美之地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( 2 )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697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求主扶助使我康健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憑信站在屬天高原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173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使我逐日所處地位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較之往日有進無退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614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22</TotalTime>
  <Words>284</Words>
  <Application>Microsoft Office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佈景主題1</vt:lpstr>
      <vt:lpstr>宣道詩 94 向高處行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向高處行</dc:title>
  <dc:creator>大唐</dc:creator>
  <cp:lastModifiedBy>Windows User</cp:lastModifiedBy>
  <cp:revision>8</cp:revision>
  <dcterms:created xsi:type="dcterms:W3CDTF">2014-12-31T08:15:37Z</dcterms:created>
  <dcterms:modified xsi:type="dcterms:W3CDTF">2022-01-01T06:42:54Z</dcterms:modified>
</cp:coreProperties>
</file>