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158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8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6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56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93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2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478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443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0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39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33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9DC5-1037-40C5-BA52-B49D5C60A905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A42D-59E5-45B5-AFFB-7AC15C0E04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64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眼看見祢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7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生命不一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樣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生命再燃亮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9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有祢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不害怕困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難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有滿足的喜樂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我在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深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處裡求告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上聽我禱告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祢是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堅固避難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所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讚美祢直到永遠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9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太陽還存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月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亮還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要敬畏祢直到萬代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15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我從前風聞有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在我親眼看見祢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" y="5270432"/>
            <a:ext cx="121783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2524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親眼看見祢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親眼看見祢</dc:title>
  <dc:creator>Windows User</dc:creator>
  <cp:lastModifiedBy>Windows User</cp:lastModifiedBy>
  <cp:revision>1</cp:revision>
  <dcterms:created xsi:type="dcterms:W3CDTF">2022-01-01T07:00:32Z</dcterms:created>
  <dcterms:modified xsi:type="dcterms:W3CDTF">2022-01-01T07:00:49Z</dcterms:modified>
</cp:coreProperties>
</file>