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1607" r:id="rId2"/>
    <p:sldId id="1608" r:id="rId3"/>
    <p:sldId id="1609" r:id="rId4"/>
    <p:sldId id="1610" r:id="rId5"/>
    <p:sldId id="1611" r:id="rId6"/>
    <p:sldId id="1612" r:id="rId7"/>
    <p:sldId id="1613" r:id="rId8"/>
    <p:sldId id="1614" r:id="rId9"/>
    <p:sldId id="1615" r:id="rId10"/>
    <p:sldId id="1616" r:id="rId11"/>
    <p:sldId id="1617" r:id="rId12"/>
    <p:sldId id="1618" r:id="rId13"/>
    <p:sldId id="1619" r:id="rId14"/>
    <p:sldId id="1620" r:id="rId15"/>
    <p:sldId id="1621" r:id="rId16"/>
    <p:sldId id="1622" r:id="rId17"/>
    <p:sldId id="1623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891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759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918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32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141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193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516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697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94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267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810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966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211B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聖純愛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04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全能神阿求來救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拯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容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我接受主生命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我心主殿願主忽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臨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不永不離我心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但願時常頌主事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如天上眾天軍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祈禱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揚永無停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止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全愛裏永歡欣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求主完成再造深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我潔清無瑕疵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6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使我能見宏大救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得歸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主愛裏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願從光榮再進光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列天班長供奉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9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到時冠冕主前拋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擲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忘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形愛頌驚奇中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3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神聖純愛超乎萬愛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天上歡樂降人間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2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懇求屈尊居我心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超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過尋常恩萬般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耶穌主是萬愛結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憐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憫慈悲集大成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救攜救恩惠然來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臨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入顆顆戰慄心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懇求主將愛的精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吹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入每顆煩惱心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主所應許甜蜜安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息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願人人得繼承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懇求去掉愛罪心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懷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全我靈始與終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8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信的結果美如開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端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由釋放我心衷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</TotalTime>
  <Words>324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211B 神聖純愛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2022-06-04T04:06:41Z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