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0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2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3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9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54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24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7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7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02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86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21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A66E-3CB0-4D50-A16B-49F459C43044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441A-89FF-405E-82A7-41EAFD491A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19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26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聖靈與火為我施洗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讓我充滿天上的能力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98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讓聖火燒盡邪情和私慾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因為我願意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64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成為我的異象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讓萬國的榮華盡都失色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33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賜我勇敢的心一無畏懼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因為我願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69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釘痕手引我前行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合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05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看萬事為損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失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苦為小事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恩典站立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079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神聖的愛融化我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神聖的火熬煉我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6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神聖的使命佔有我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神聖的靈引領我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88504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167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我願為袮去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我願為你去</dc:title>
  <dc:creator>大唐</dc:creator>
  <cp:lastModifiedBy>Windows User</cp:lastModifiedBy>
  <cp:revision>3</cp:revision>
  <dcterms:created xsi:type="dcterms:W3CDTF">2016-02-28T00:00:17Z</dcterms:created>
  <dcterms:modified xsi:type="dcterms:W3CDTF">2022-06-04T04:41:27Z</dcterms:modified>
</cp:coreProperties>
</file>