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281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58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9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9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86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33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09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1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30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056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52A0-A2A5-4603-BB50-7C74B4A6F9B4}" type="datetimeFigureOut">
              <a:rPr lang="vi-VN" smtClean="0"/>
              <a:t>08/09/2022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BB1A-AEEC-48B4-AC2F-5AFC133A14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62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失之間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fr-FR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fr-FR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4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無謂再等日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督正在等你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3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人生失意亦有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必真正絕境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chưa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962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何必嘆聲薄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心進入苦徑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vãn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mệnh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vào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46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耶穌盼望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得快樂途徑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52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免受永刑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35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CN" altLang="en-US" sz="66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</a:t>
            </a:r>
            <a:r>
              <a:rPr lang="zh-TW" altLang="en-US" sz="66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76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間一切是泡影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時機瞬間便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逝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失正是一線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Chớp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mắt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mất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9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人生得意亦有時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lúc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34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可惜轉眼就化煙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thoáng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chốc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fr-FR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fr-FR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endParaRPr lang="vi-VN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8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人類困於罪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孽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哀恨不免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trói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buộc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hận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thù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tránh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khỏi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5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無需悔恨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晚</a:t>
            </a:r>
            <a:r>
              <a:rPr lang="en-US" altLang="zh-TW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愛你快樂重現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fr-FR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bạn</a:t>
            </a:r>
            <a:endParaRPr lang="vi-VN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81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現在前來承受救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lãnh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rỗi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得享</a:t>
            </a:r>
            <a:r>
              <a:rPr lang="zh-CN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endParaRPr lang="en-US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lấy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hạnh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7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耶穌拯救是這</a:t>
            </a: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Bây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là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thì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-su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5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</a:t>
            </a:r>
            <a:r>
              <a:rPr lang="zh-TW" altLang="en-US" sz="6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間一切持倚</a:t>
            </a:r>
            <a:endParaRPr lang="en-US" altLang="zh-TW" sz="6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fr-FR" sz="36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dựa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fr-FR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fr-FR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vi-VN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7970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385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得失之間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得失之間</dc:title>
  <dc:creator>Windows User</dc:creator>
  <cp:lastModifiedBy>Windows User</cp:lastModifiedBy>
  <cp:revision>2</cp:revision>
  <dcterms:created xsi:type="dcterms:W3CDTF">2022-09-07T02:07:44Z</dcterms:created>
  <dcterms:modified xsi:type="dcterms:W3CDTF">2022-09-08T15:27:29Z</dcterms:modified>
</cp:coreProperties>
</file>