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53C8-B557-4CA2-A3B5-AD3905D8DFA3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AAE7-DA92-40E5-8838-9E70059533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恆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的生命</a:t>
            </a:r>
          </a:p>
        </p:txBody>
      </p:sp>
    </p:spTree>
    <p:extLst>
      <p:ext uri="{BB962C8B-B14F-4D97-AF65-F5344CB8AC3E}">
        <p14:creationId xmlns:p14="http://schemas.microsoft.com/office/powerpoint/2010/main" val="99840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就是空  虛就是虛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空虛揭開人生夢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96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夢似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夢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倒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來一場空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53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生就是空  死就是虛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生死帶來人生夢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30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來也匆  去也匆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問生命為何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92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生不是空</a:t>
            </a:r>
            <a:r>
              <a:rPr lang="en-US" altLang="zh-CN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死不是虛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不是一場空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86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只要信靠主耶穌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祂必賜永生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03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繫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永恆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這才是真意義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尾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是新的人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一切都改變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尾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41023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18</TotalTime>
  <Words>146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Church Theme</vt:lpstr>
      <vt:lpstr>永恆的生命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永恒的生命</dc:title>
  <dc:creator>DAIDUONG</dc:creator>
  <cp:lastModifiedBy>Windows User</cp:lastModifiedBy>
  <cp:revision>5</cp:revision>
  <dcterms:created xsi:type="dcterms:W3CDTF">2013-04-06T12:52:54Z</dcterms:created>
  <dcterms:modified xsi:type="dcterms:W3CDTF">2022-09-09T17:11:22Z</dcterms:modified>
</cp:coreProperties>
</file>