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EBC7-1878-4A7C-90B4-7CF6417F5DC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穌常伴我</a:t>
            </a:r>
          </a:p>
        </p:txBody>
      </p:sp>
    </p:spTree>
    <p:extLst>
      <p:ext uri="{BB962C8B-B14F-4D97-AF65-F5344CB8AC3E}">
        <p14:creationId xmlns:p14="http://schemas.microsoft.com/office/powerpoint/2010/main" val="9893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穌常伴我  事事伴我走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2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耶穌常伴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路窄巷都走過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15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愛我錫我親我  日日夜夜幫助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事事伴我走  處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82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耶穌常伴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路窄巷都走過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79362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78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耶穌常伴我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耶穌常伴我</dc:title>
  <dc:creator>大唐</dc:creator>
  <cp:lastModifiedBy>Windows User</cp:lastModifiedBy>
  <cp:revision>5</cp:revision>
  <dcterms:created xsi:type="dcterms:W3CDTF">2015-09-13T00:18:55Z</dcterms:created>
  <dcterms:modified xsi:type="dcterms:W3CDTF">2022-09-09T17:17:07Z</dcterms:modified>
</cp:coreProperties>
</file>