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1650" r:id="rId3"/>
    <p:sldId id="1651" r:id="rId4"/>
    <p:sldId id="390" r:id="rId5"/>
    <p:sldId id="1648" r:id="rId6"/>
    <p:sldId id="1649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9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8C70-8A98-4FF9-B7C7-7205B40FC30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5DB3-BBEC-4F96-BFAE-3B997377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奇妙的愛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04254-B6FB-A676-DE20-821D4F566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888BF4-250E-B3E7-EC17-FC80B8B2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因祢受的刑罰  使我得享平安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因祢受的鞭傷  使我得著醫治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25527-A5A5-A591-B37A-E0E7F340C686}"/>
              </a:ext>
            </a:extLst>
          </p:cNvPr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94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47878-D126-B044-C3AF-54CB4F1B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340ABF5-303A-B98F-4D4E-574F9FD0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因祢的慈愛  使我有全新生命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因祢的複活  使我有永恆盼望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EFEE2-E38E-233C-1D14-598F09569956}"/>
              </a:ext>
            </a:extLst>
          </p:cNvPr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80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奇妙的愛  何等長闊高深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我主耶穌肯為我釘在十字架上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49823-D89C-AADB-9ABC-048FE127C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98D8AD-6C39-0654-CBF4-CB57D51C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何等尊貴君王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我的主  我的神  我願頌讚祢聖名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236CF-2737-57D1-6F04-90E690B1EDE7}"/>
              </a:ext>
            </a:extLst>
          </p:cNvPr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910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40BE5-67CD-7C2B-8A76-FD4DE525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467247D-DDED-B24A-6DB1-DA3C2D01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我願稱頌祢聖名到永遠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29B33-8AF4-7D72-BDA3-0B160B267617}"/>
              </a:ext>
            </a:extLst>
          </p:cNvPr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3389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Microsoft JhengHei</vt:lpstr>
      <vt:lpstr>Arial</vt:lpstr>
      <vt:lpstr>Calibri</vt:lpstr>
      <vt:lpstr>Theme1</vt:lpstr>
      <vt:lpstr>奇妙的愛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奇妙的愛</dc:title>
  <dc:creator>batisuoc</dc:creator>
  <cp:lastModifiedBy>batisuoc</cp:lastModifiedBy>
  <cp:revision>1</cp:revision>
  <dcterms:created xsi:type="dcterms:W3CDTF">2024-03-02T10:02:21Z</dcterms:created>
  <dcterms:modified xsi:type="dcterms:W3CDTF">2024-03-02T10:03:15Z</dcterms:modified>
</cp:coreProperties>
</file>