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1636" r:id="rId2"/>
    <p:sldId id="266" r:id="rId3"/>
    <p:sldId id="1637" r:id="rId4"/>
    <p:sldId id="1638" r:id="rId5"/>
    <p:sldId id="1639" r:id="rId6"/>
    <p:sldId id="1640" r:id="rId7"/>
    <p:sldId id="1645" r:id="rId8"/>
    <p:sldId id="1641" r:id="rId9"/>
    <p:sldId id="1642" r:id="rId10"/>
    <p:sldId id="1646" r:id="rId11"/>
    <p:sldId id="1643" r:id="rId12"/>
    <p:sldId id="1644" r:id="rId13"/>
    <p:sldId id="1647" r:id="rId1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1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034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04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892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113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23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06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56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305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291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926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155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688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157</a:t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都歸耶穌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358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CE75F-C5DC-CCC9-D3B6-5EDC9398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9C148AE-3535-167F-0223-2EB0CDC6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   都歸耶穌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我願全身都歸主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8F94B-1624-B06A-2D96-B62C49F9D14B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( 2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669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8F09A-6037-18D7-5A81-71CED804A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B11BA9F-E25B-6FC5-5CA4-54D0C12E3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自我眼睛注定耶穌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世界富貴願丟棄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5BBC5-1CC1-F22E-E7CD-064EF469CA21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( 4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4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95FC8-122C-3DFA-B35F-F06957E97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37BC75B-0F09-DD66-25B9-2AA520863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每逢想到十字寶架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我心真感恩無已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AB54B-CAAD-E708-F491-E6BF26B227AC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( 4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5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5A9F-3E79-70EA-F693-D453495CD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11F05B-042E-A0DC-D529-D20BB2153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   都歸耶穌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我願全身都歸主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B2216-DBE3-9DDF-C8C8-755E0AE509AA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( 2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171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都歸耶穌都歸耶穌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我願全身都歸主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( 1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6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AC718-8F63-0DE0-AB44-65734E21F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B33A872-D05F-F5D8-FECB-218BBAEF5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才智力量言語行為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都歸耶穌我救主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B2308-91B6-AC31-ED5A-F949D309FE17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( 1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6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08C0E-211B-6384-AE17-26A556687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B969B0D-44FD-D360-2160-0772BDB7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   都歸耶穌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我願全身都歸主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3BA02-B777-4AB6-326A-E7A8313235CC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( 2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936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6D164-2B6A-69FC-202C-9A3C2F2E0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C6C4BD-2B77-BE24-F037-471D153C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願我雙手替主辦事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願我兩足跟主行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D591F-B2D3-77AB-8396-86A0CD69FC8F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( 2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7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A2C82-3FA9-848B-4C01-EAD594BA0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23B1A44-A141-AA77-EA90-B40C80C1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願我雙目仰望耶穌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願我口舌頌主名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59567-07F8-9CFC-3589-7D26D4AEC115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( 2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3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95915-839D-D820-DD41-7EC483ED4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4B6D8C-0242-6CE4-F8A9-3697147F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   都歸耶穌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我願全身都歸主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88C8B-33EE-22E6-4A6A-A3AF7DC68861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( 2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99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33C14-7CE0-AB5E-EF4C-86616FD14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D0A3DD2-77B2-DD93-E421-0DE768F3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任憑世人都貪世福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追求今生虛榮耀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FF843-5A66-484E-5371-69D7775A23E2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( 3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1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08191-6495-0FEC-AADE-1FF7FA86F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F13F5C6-5024-62D8-F82F-C637AFBA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並且誇獎富貴溫飽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我倒以主為珍寶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2695E-07A4-5AEC-9D14-BD4D0EB815B5}"/>
              </a:ext>
            </a:extLst>
          </p:cNvPr>
          <p:cNvSpPr txBox="1"/>
          <p:nvPr/>
        </p:nvSpPr>
        <p:spPr>
          <a:xfrm>
            <a:off x="0" y="506118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( 3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567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245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Microsoft JhengHei</vt:lpstr>
      <vt:lpstr>Microsoft JhengHei</vt:lpstr>
      <vt:lpstr>Arial</vt:lpstr>
      <vt:lpstr>Calibri</vt:lpstr>
      <vt:lpstr>Theme1</vt:lpstr>
      <vt:lpstr>宣道詩 157 都歸耶穌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batisuoc</cp:lastModifiedBy>
  <cp:revision>138</cp:revision>
  <dcterms:created xsi:type="dcterms:W3CDTF">2015-05-17T04:39:00Z</dcterms:created>
  <dcterms:modified xsi:type="dcterms:W3CDTF">2024-03-02T09:56:32Z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