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108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884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7939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1448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98600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097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13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772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174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31879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8078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B72B-7FC3-4531-BDF9-745E58DBB0A3}" type="datetimeFigureOut">
              <a:rPr lang="zh-TW" altLang="en-US" smtClean="0"/>
              <a:pPr/>
              <a:t>2023/7/30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A7BD-3DD7-40E0-8EB9-BADBFB1E518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168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159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憑</a:t>
            </a:r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zh-TW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xmlns="" val="12369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因主是陶匠  我是泥土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  <a:effectLst/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  <a:effectLst/>
              </a:rPr>
              <a:t>1 / 4 </a:t>
            </a:r>
            <a:r>
              <a:rPr lang="en-US" sz="4000" b="1" dirty="0">
                <a:solidFill>
                  <a:srgbClr val="000066"/>
                </a:solidFill>
                <a:effectLst/>
              </a:rPr>
              <a:t>)</a:t>
            </a:r>
            <a:endParaRPr lang="vi-VN" sz="4000" b="1" dirty="0">
              <a:solidFill>
                <a:srgbClr val="00006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894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陶我與造我  照主意旨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我在此等待  虔恭候主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( 1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鑒察試驗我  就在今天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2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97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求主洗潔我  皎白如雪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我謙卑跪下  在主足前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( 2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45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悲傷與疲倦  求主拯救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3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88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權柄眾權柄  全屬我主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撫摸</a:t>
            </a:r>
            <a:r>
              <a:rPr lang="zh-TW" altLang="en-US" sz="6400" b="1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醫治  救主我神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( 3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23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  主  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憑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6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行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管理我動作  全聽指揮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</a:t>
            </a:r>
            <a:r>
              <a:rPr lang="en-US" sz="4000" b="1" dirty="0" smtClean="0">
                <a:solidFill>
                  <a:srgbClr val="000066"/>
                </a:solidFill>
              </a:rPr>
              <a:t>4 </a:t>
            </a:r>
            <a:r>
              <a:rPr lang="en-US" sz="4000" b="1" dirty="0">
                <a:solidFill>
                  <a:srgbClr val="000066"/>
                </a:solidFill>
              </a:rPr>
              <a:t>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7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聖靈充滿我  顯然可見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獨有耶穌  居我心內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66"/>
                </a:solidFill>
              </a:rPr>
              <a:t>( 4 / 4 )</a:t>
            </a:r>
            <a:endParaRPr lang="vi-VN" sz="40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690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159</Words>
  <Application>Microsoft Office PowerPoint</Application>
  <PresentationFormat>自訂</PresentationFormat>
  <Paragraphs>25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Theme1</vt:lpstr>
      <vt:lpstr>宣道詩 159 憑祢意行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憑你意行</dc:title>
  <dc:creator>大唐</dc:creator>
  <cp:lastModifiedBy>PowerPoint</cp:lastModifiedBy>
  <cp:revision>11</cp:revision>
  <dcterms:created xsi:type="dcterms:W3CDTF">2015-03-22T00:31:42Z</dcterms:created>
  <dcterms:modified xsi:type="dcterms:W3CDTF">2023-07-30T03:27:39Z</dcterms:modified>
</cp:coreProperties>
</file>