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-65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45146-7019-46B5-A46F-62BE631C958F}" type="datetimeFigureOut">
              <a:rPr lang="zh-TW" altLang="en-US" smtClean="0"/>
              <a:t>2023/6/18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A6680-E9FA-46AF-B77E-60C60DA0488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95EBE-1A75-334E-B610-729AE8542111}" type="slidenum">
              <a:rPr kumimoji="1" lang="zh-TW" altLang="en-US" smtClean="0"/>
              <a:pPr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346691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0C1D-D929-4E2C-90B8-E56322830A3B}" type="datetimeFigureOut">
              <a:rPr lang="zh-TW" altLang="en-US" smtClean="0"/>
              <a:t>2023/6/18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3BF71-F610-4695-8856-5514DBC0044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0C1D-D929-4E2C-90B8-E56322830A3B}" type="datetimeFigureOut">
              <a:rPr lang="zh-TW" altLang="en-US" smtClean="0"/>
              <a:t>2023/6/18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3BF71-F610-4695-8856-5514DBC0044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0C1D-D929-4E2C-90B8-E56322830A3B}" type="datetimeFigureOut">
              <a:rPr lang="zh-TW" altLang="en-US" smtClean="0"/>
              <a:t>2023/6/18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3BF71-F610-4695-8856-5514DBC0044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0C1D-D929-4E2C-90B8-E56322830A3B}" type="datetimeFigureOut">
              <a:rPr lang="zh-TW" altLang="en-US" smtClean="0"/>
              <a:t>2023/6/18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3BF71-F610-4695-8856-5514DBC0044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0C1D-D929-4E2C-90B8-E56322830A3B}" type="datetimeFigureOut">
              <a:rPr lang="zh-TW" altLang="en-US" smtClean="0"/>
              <a:t>2023/6/18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3BF71-F610-4695-8856-5514DBC0044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0C1D-D929-4E2C-90B8-E56322830A3B}" type="datetimeFigureOut">
              <a:rPr lang="zh-TW" altLang="en-US" smtClean="0"/>
              <a:t>2023/6/18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3BF71-F610-4695-8856-5514DBC0044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0C1D-D929-4E2C-90B8-E56322830A3B}" type="datetimeFigureOut">
              <a:rPr lang="zh-TW" altLang="en-US" smtClean="0"/>
              <a:t>2023/6/18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3BF71-F610-4695-8856-5514DBC0044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0C1D-D929-4E2C-90B8-E56322830A3B}" type="datetimeFigureOut">
              <a:rPr lang="zh-TW" altLang="en-US" smtClean="0"/>
              <a:t>2023/6/18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3BF71-F610-4695-8856-5514DBC0044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0C1D-D929-4E2C-90B8-E56322830A3B}" type="datetimeFigureOut">
              <a:rPr lang="zh-TW" altLang="en-US" smtClean="0"/>
              <a:t>2023/6/18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3BF71-F610-4695-8856-5514DBC0044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0C1D-D929-4E2C-90B8-E56322830A3B}" type="datetimeFigureOut">
              <a:rPr lang="zh-TW" altLang="en-US" smtClean="0"/>
              <a:t>2023/6/18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3BF71-F610-4695-8856-5514DBC0044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0C1D-D929-4E2C-90B8-E56322830A3B}" type="datetimeFigureOut">
              <a:rPr lang="zh-TW" altLang="en-US" smtClean="0"/>
              <a:t>2023/6/18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3BF71-F610-4695-8856-5514DBC0044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40C1D-D929-4E2C-90B8-E56322830A3B}" type="datetimeFigureOut">
              <a:rPr lang="zh-TW" altLang="en-US" smtClean="0"/>
              <a:t>2023/6/18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3BF71-F610-4695-8856-5514DBC0044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2DE65FE6-A720-E99B-8846-6E1267E06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標題 3">
            <a:extLst>
              <a:ext uri="{FF2B5EF4-FFF2-40B4-BE49-F238E27FC236}">
                <a16:creationId xmlns="" xmlns:a16="http://schemas.microsoft.com/office/drawing/2014/main" id="{C602ED69-432F-D271-6E5D-FEC5A2610905}"/>
              </a:ext>
            </a:extLst>
          </p:cNvPr>
          <p:cNvSpPr txBox="1">
            <a:spLocks/>
          </p:cNvSpPr>
          <p:nvPr/>
        </p:nvSpPr>
        <p:spPr>
          <a:xfrm>
            <a:off x="0" y="1724380"/>
            <a:ext cx="9144000" cy="85725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5400" b="1" i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家</a:t>
            </a:r>
          </a:p>
        </p:txBody>
      </p:sp>
      <p:sp>
        <p:nvSpPr>
          <p:cNvPr id="9" name="標題 3">
            <a:extLst>
              <a:ext uri="{FF2B5EF4-FFF2-40B4-BE49-F238E27FC236}">
                <a16:creationId xmlns="" xmlns:a16="http://schemas.microsoft.com/office/drawing/2014/main" id="{9D4DF6ED-1699-0C2A-24D6-99A2766A09C6}"/>
              </a:ext>
            </a:extLst>
          </p:cNvPr>
          <p:cNvSpPr txBox="1">
            <a:spLocks/>
          </p:cNvSpPr>
          <p:nvPr/>
        </p:nvSpPr>
        <p:spPr>
          <a:xfrm>
            <a:off x="1536" y="2427734"/>
            <a:ext cx="91440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>
              <a:lnSpc>
                <a:spcPct val="90000"/>
              </a:lnSpc>
            </a:pPr>
            <a:r>
              <a:rPr lang="en-US" altLang="zh-TW" sz="4100" b="1" i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Gia </a:t>
            </a:r>
            <a:r>
              <a:rPr lang="en-US" altLang="zh-TW" sz="4100" b="1" i="1" dirty="0" err="1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đình</a:t>
            </a:r>
            <a:endParaRPr lang="zh-TW" altLang="en-US" sz="4100" b="1" i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1937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2DE65FE6-A720-E99B-8846-6E1267E06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內容版面配置區 4">
            <a:extLst>
              <a:ext uri="{FF2B5EF4-FFF2-40B4-BE49-F238E27FC236}">
                <a16:creationId xmlns="" xmlns:a16="http://schemas.microsoft.com/office/drawing/2014/main" id="{13153AE4-83CC-FB7F-A1F9-5A289C9F964E}"/>
              </a:ext>
            </a:extLst>
          </p:cNvPr>
          <p:cNvSpPr txBox="1">
            <a:spLocks/>
          </p:cNvSpPr>
          <p:nvPr/>
        </p:nvSpPr>
        <p:spPr>
          <a:xfrm>
            <a:off x="0" y="1625986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zh-TW" sz="48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家 </a:t>
            </a:r>
            <a:r>
              <a:rPr lang="vi-VN" altLang="zh-TW" sz="48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</a:t>
            </a:r>
            <a:r>
              <a:rPr lang="zh-TW" altLang="zh-TW" sz="48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全憑它不怕風雨       </a:t>
            </a:r>
            <a:endParaRPr lang="en-US" altLang="zh-CN" sz="4800" b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3" name="內容版面配置區 4">
            <a:extLst>
              <a:ext uri="{FF2B5EF4-FFF2-40B4-BE49-F238E27FC236}">
                <a16:creationId xmlns="" xmlns:a16="http://schemas.microsoft.com/office/drawing/2014/main" id="{05A2A58D-8030-90E7-22D8-CB7109FCAF20}"/>
              </a:ext>
            </a:extLst>
          </p:cNvPr>
          <p:cNvSpPr txBox="1">
            <a:spLocks/>
          </p:cNvSpPr>
          <p:nvPr/>
        </p:nvSpPr>
        <p:spPr>
          <a:xfrm>
            <a:off x="0" y="2338148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30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Gia đình, là nơi không ngại nắng mưa</a:t>
            </a:r>
            <a:endParaRPr lang="en-US" sz="3000" b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C7A18A4-D085-6521-4860-7056358914C4}"/>
              </a:ext>
            </a:extLst>
          </p:cNvPr>
          <p:cNvSpPr txBox="1"/>
          <p:nvPr/>
        </p:nvSpPr>
        <p:spPr>
          <a:xfrm>
            <a:off x="0" y="3939902"/>
            <a:ext cx="9144000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21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( 副</a:t>
            </a:r>
            <a:r>
              <a:rPr lang="en-US" altLang="zh-TW" sz="21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1</a:t>
            </a:r>
            <a:r>
              <a:rPr lang="zh-TW" altLang="en-US" sz="21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21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)</a:t>
            </a:r>
            <a:endParaRPr lang="vi-VN" sz="2100" b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4674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2DE65FE6-A720-E99B-8846-6E1267E06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內容版面配置區 4">
            <a:extLst>
              <a:ext uri="{FF2B5EF4-FFF2-40B4-BE49-F238E27FC236}">
                <a16:creationId xmlns="" xmlns:a16="http://schemas.microsoft.com/office/drawing/2014/main" id="{13153AE4-83CC-FB7F-A1F9-5A289C9F964E}"/>
              </a:ext>
            </a:extLst>
          </p:cNvPr>
          <p:cNvSpPr txBox="1">
            <a:spLocks/>
          </p:cNvSpPr>
          <p:nvPr/>
        </p:nvSpPr>
        <p:spPr>
          <a:xfrm>
            <a:off x="0" y="1625986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zh-TW" sz="48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就在這家 重新去建立安慰與寬恕        </a:t>
            </a:r>
            <a:endParaRPr lang="en-US" altLang="zh-CN" sz="4800" b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3" name="內容版面配置區 4">
            <a:extLst>
              <a:ext uri="{FF2B5EF4-FFF2-40B4-BE49-F238E27FC236}">
                <a16:creationId xmlns="" xmlns:a16="http://schemas.microsoft.com/office/drawing/2014/main" id="{05A2A58D-8030-90E7-22D8-CB7109FCAF20}"/>
              </a:ext>
            </a:extLst>
          </p:cNvPr>
          <p:cNvSpPr txBox="1">
            <a:spLocks/>
          </p:cNvSpPr>
          <p:nvPr/>
        </p:nvSpPr>
        <p:spPr>
          <a:xfrm>
            <a:off x="0" y="2338148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26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Chính ở gia đình này, con và ba mẹ cùng an ủi và thứ tha nhau</a:t>
            </a:r>
            <a:endParaRPr lang="en-US" sz="2600" b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C7A18A4-D085-6521-4860-7056358914C4}"/>
              </a:ext>
            </a:extLst>
          </p:cNvPr>
          <p:cNvSpPr txBox="1"/>
          <p:nvPr/>
        </p:nvSpPr>
        <p:spPr>
          <a:xfrm>
            <a:off x="0" y="3939902"/>
            <a:ext cx="9144000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21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( 副</a:t>
            </a:r>
            <a:r>
              <a:rPr lang="en-US" altLang="zh-TW" sz="21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1</a:t>
            </a:r>
            <a:r>
              <a:rPr lang="en-US" sz="21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)</a:t>
            </a:r>
            <a:endParaRPr lang="vi-VN" sz="2100" b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629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2DE65FE6-A720-E99B-8846-6E1267E06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內容版面配置區 4">
            <a:extLst>
              <a:ext uri="{FF2B5EF4-FFF2-40B4-BE49-F238E27FC236}">
                <a16:creationId xmlns="" xmlns:a16="http://schemas.microsoft.com/office/drawing/2014/main" id="{13153AE4-83CC-FB7F-A1F9-5A289C9F964E}"/>
              </a:ext>
            </a:extLst>
          </p:cNvPr>
          <p:cNvSpPr txBox="1">
            <a:spLocks/>
          </p:cNvSpPr>
          <p:nvPr/>
        </p:nvSpPr>
        <p:spPr>
          <a:xfrm>
            <a:off x="0" y="1625986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zh-TW" sz="48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同經挫折與歡愉         </a:t>
            </a:r>
            <a:endParaRPr lang="en-US" altLang="zh-CN" sz="4800" b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3" name="內容版面配置區 4">
            <a:extLst>
              <a:ext uri="{FF2B5EF4-FFF2-40B4-BE49-F238E27FC236}">
                <a16:creationId xmlns="" xmlns:a16="http://schemas.microsoft.com/office/drawing/2014/main" id="{05A2A58D-8030-90E7-22D8-CB7109FCAF20}"/>
              </a:ext>
            </a:extLst>
          </p:cNvPr>
          <p:cNvSpPr txBox="1">
            <a:spLocks/>
          </p:cNvSpPr>
          <p:nvPr/>
        </p:nvSpPr>
        <p:spPr>
          <a:xfrm>
            <a:off x="0" y="2338148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26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Cùng nhau đi qua những nỗi buồn và cùng hưởng niềm vui</a:t>
            </a:r>
            <a:endParaRPr lang="en-US" sz="2600" b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C7A18A4-D085-6521-4860-7056358914C4}"/>
              </a:ext>
            </a:extLst>
          </p:cNvPr>
          <p:cNvSpPr txBox="1"/>
          <p:nvPr/>
        </p:nvSpPr>
        <p:spPr>
          <a:xfrm>
            <a:off x="0" y="3939902"/>
            <a:ext cx="9144000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21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( 副</a:t>
            </a:r>
            <a:r>
              <a:rPr lang="en-US" altLang="zh-TW" sz="21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1</a:t>
            </a:r>
            <a:r>
              <a:rPr lang="en-US" sz="21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)</a:t>
            </a:r>
            <a:endParaRPr lang="vi-VN" sz="2100" b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7207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2DE65FE6-A720-E99B-8846-6E1267E06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內容版面配置區 4">
            <a:extLst>
              <a:ext uri="{FF2B5EF4-FFF2-40B4-BE49-F238E27FC236}">
                <a16:creationId xmlns="" xmlns:a16="http://schemas.microsoft.com/office/drawing/2014/main" id="{13153AE4-83CC-FB7F-A1F9-5A289C9F964E}"/>
              </a:ext>
            </a:extLst>
          </p:cNvPr>
          <p:cNvSpPr txBox="1">
            <a:spLocks/>
          </p:cNvSpPr>
          <p:nvPr/>
        </p:nvSpPr>
        <p:spPr>
          <a:xfrm>
            <a:off x="0" y="1625986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zh-TW" sz="48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共建這家</a:t>
            </a:r>
            <a:r>
              <a:rPr lang="zh-TW" altLang="en-US" sz="48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</a:t>
            </a:r>
            <a:r>
              <a:rPr lang="zh-TW" altLang="zh-TW" sz="48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同行有著</a:t>
            </a:r>
            <a:r>
              <a:rPr lang="zh-TW" altLang="en-US" sz="48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您</a:t>
            </a:r>
            <a:r>
              <a:rPr lang="zh-TW" altLang="zh-TW" sz="48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不</a:t>
            </a:r>
            <a:r>
              <a:rPr lang="zh-TW" altLang="en-US" sz="48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怕</a:t>
            </a:r>
            <a:r>
              <a:rPr lang="zh-TW" altLang="zh-TW" sz="48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         </a:t>
            </a:r>
            <a:endParaRPr lang="en-US" altLang="zh-CN" sz="4800" b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3" name="內容版面配置區 4">
            <a:extLst>
              <a:ext uri="{FF2B5EF4-FFF2-40B4-BE49-F238E27FC236}">
                <a16:creationId xmlns="" xmlns:a16="http://schemas.microsoft.com/office/drawing/2014/main" id="{05A2A58D-8030-90E7-22D8-CB7109FCAF20}"/>
              </a:ext>
            </a:extLst>
          </p:cNvPr>
          <p:cNvSpPr txBox="1">
            <a:spLocks/>
          </p:cNvSpPr>
          <p:nvPr/>
        </p:nvSpPr>
        <p:spPr>
          <a:xfrm>
            <a:off x="0" y="2338148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Con </a:t>
            </a:r>
            <a:r>
              <a:rPr lang="en-US" sz="2600" b="1" dirty="0" err="1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nguyện</a:t>
            </a:r>
            <a:r>
              <a:rPr lang="en-US" sz="26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2600" b="1" dirty="0" err="1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cùng</a:t>
            </a:r>
            <a:r>
              <a:rPr lang="en-US" sz="26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2600" b="1" dirty="0" err="1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ba</a:t>
            </a:r>
            <a:r>
              <a:rPr lang="en-US" sz="26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2600" b="1" dirty="0" err="1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mẹ</a:t>
            </a:r>
            <a:r>
              <a:rPr lang="en-US" sz="26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2600" b="1" dirty="0" err="1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xây</a:t>
            </a:r>
            <a:r>
              <a:rPr lang="en-US" sz="26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2600" b="1" dirty="0" err="1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dựng</a:t>
            </a:r>
            <a:r>
              <a:rPr lang="en-US" sz="26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2600" b="1" dirty="0" err="1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gia</a:t>
            </a:r>
            <a:r>
              <a:rPr lang="en-US" sz="26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2600" b="1" dirty="0" err="1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đình</a:t>
            </a:r>
            <a:r>
              <a:rPr lang="en-US" sz="26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br>
              <a:rPr lang="en-US" sz="26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</a:br>
            <a:r>
              <a:rPr lang="en-US" sz="2600" b="1" dirty="0" err="1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cùng</a:t>
            </a:r>
            <a:r>
              <a:rPr lang="en-US" sz="26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2600" b="1" dirty="0" err="1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đồng</a:t>
            </a:r>
            <a:r>
              <a:rPr lang="en-US" sz="26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2600" b="1" dirty="0" err="1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hành</a:t>
            </a:r>
            <a:r>
              <a:rPr lang="en-US" sz="26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2600" b="1" dirty="0" err="1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en-US" sz="26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2600" b="1" dirty="0" err="1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sợ</a:t>
            </a:r>
            <a:r>
              <a:rPr lang="en-US" sz="26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2600" b="1" dirty="0" err="1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hãi</a:t>
            </a:r>
            <a:endParaRPr lang="en-US" sz="2600" b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C7A18A4-D085-6521-4860-7056358914C4}"/>
              </a:ext>
            </a:extLst>
          </p:cNvPr>
          <p:cNvSpPr txBox="1"/>
          <p:nvPr/>
        </p:nvSpPr>
        <p:spPr>
          <a:xfrm>
            <a:off x="0" y="3939902"/>
            <a:ext cx="9144000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21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( 副1 )</a:t>
            </a:r>
            <a:endParaRPr lang="vi-VN" sz="2100" b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0789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2DE65FE6-A720-E99B-8846-6E1267E06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內容版面配置區 4">
            <a:extLst>
              <a:ext uri="{FF2B5EF4-FFF2-40B4-BE49-F238E27FC236}">
                <a16:creationId xmlns="" xmlns:a16="http://schemas.microsoft.com/office/drawing/2014/main" id="{13153AE4-83CC-FB7F-A1F9-5A289C9F964E}"/>
              </a:ext>
            </a:extLst>
          </p:cNvPr>
          <p:cNvSpPr txBox="1">
            <a:spLocks/>
          </p:cNvSpPr>
          <p:nvPr/>
        </p:nvSpPr>
        <p:spPr>
          <a:xfrm>
            <a:off x="0" y="1625986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zh-TW" sz="48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縱淚雨灑 仍因</a:t>
            </a:r>
            <a:r>
              <a:rPr lang="zh-TW" altLang="en-US" sz="48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您</a:t>
            </a:r>
            <a:r>
              <a:rPr lang="zh-TW" altLang="zh-TW" sz="48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結伴心放開牽掛</a:t>
            </a:r>
            <a:r>
              <a:rPr lang="zh-TW" altLang="zh-TW" sz="4100" dirty="0"/>
              <a:t> </a:t>
            </a:r>
            <a:r>
              <a:rPr lang="zh-TW" altLang="zh-TW" sz="48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         </a:t>
            </a:r>
            <a:endParaRPr lang="en-US" altLang="zh-CN" sz="4800" b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3" name="內容版面配置區 4">
            <a:extLst>
              <a:ext uri="{FF2B5EF4-FFF2-40B4-BE49-F238E27FC236}">
                <a16:creationId xmlns="" xmlns:a16="http://schemas.microsoft.com/office/drawing/2014/main" id="{05A2A58D-8030-90E7-22D8-CB7109FCAF20}"/>
              </a:ext>
            </a:extLst>
          </p:cNvPr>
          <p:cNvSpPr txBox="1">
            <a:spLocks/>
          </p:cNvSpPr>
          <p:nvPr/>
        </p:nvSpPr>
        <p:spPr>
          <a:xfrm>
            <a:off x="0" y="2338148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26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Dẫu lệ tuôn rơi, vẫn đồng hành yêu thương lẫn nhau</a:t>
            </a:r>
            <a:endParaRPr lang="en-US" sz="2600" b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C7A18A4-D085-6521-4860-7056358914C4}"/>
              </a:ext>
            </a:extLst>
          </p:cNvPr>
          <p:cNvSpPr txBox="1"/>
          <p:nvPr/>
        </p:nvSpPr>
        <p:spPr>
          <a:xfrm>
            <a:off x="0" y="3939902"/>
            <a:ext cx="9144000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21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( 副1 )</a:t>
            </a:r>
            <a:endParaRPr lang="vi-VN" sz="2100" b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0741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2DE65FE6-A720-E99B-8846-6E1267E06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內容版面配置區 4">
            <a:extLst>
              <a:ext uri="{FF2B5EF4-FFF2-40B4-BE49-F238E27FC236}">
                <a16:creationId xmlns="" xmlns:a16="http://schemas.microsoft.com/office/drawing/2014/main" id="{13153AE4-83CC-FB7F-A1F9-5A289C9F964E}"/>
              </a:ext>
            </a:extLst>
          </p:cNvPr>
          <p:cNvSpPr txBox="1">
            <a:spLocks/>
          </p:cNvSpPr>
          <p:nvPr/>
        </p:nvSpPr>
        <p:spPr>
          <a:xfrm>
            <a:off x="0" y="1625986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zh-TW" sz="48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同心去歷變化            </a:t>
            </a:r>
            <a:endParaRPr lang="en-US" altLang="zh-CN" sz="4800" b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3" name="內容版面配置區 4">
            <a:extLst>
              <a:ext uri="{FF2B5EF4-FFF2-40B4-BE49-F238E27FC236}">
                <a16:creationId xmlns="" xmlns:a16="http://schemas.microsoft.com/office/drawing/2014/main" id="{05A2A58D-8030-90E7-22D8-CB7109FCAF20}"/>
              </a:ext>
            </a:extLst>
          </p:cNvPr>
          <p:cNvSpPr txBox="1">
            <a:spLocks/>
          </p:cNvSpPr>
          <p:nvPr/>
        </p:nvSpPr>
        <p:spPr>
          <a:xfrm>
            <a:off x="0" y="2338148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26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Cùng nhau trải nghiệm mọi đổi thay</a:t>
            </a:r>
            <a:endParaRPr lang="en-US" sz="2600" b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C7A18A4-D085-6521-4860-7056358914C4}"/>
              </a:ext>
            </a:extLst>
          </p:cNvPr>
          <p:cNvSpPr txBox="1"/>
          <p:nvPr/>
        </p:nvSpPr>
        <p:spPr>
          <a:xfrm>
            <a:off x="0" y="3939902"/>
            <a:ext cx="9144000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21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( 副1 )</a:t>
            </a:r>
            <a:endParaRPr lang="vi-VN" sz="2100" b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1924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2DE65FE6-A720-E99B-8846-6E1267E06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標題 3">
            <a:extLst>
              <a:ext uri="{FF2B5EF4-FFF2-40B4-BE49-F238E27FC236}">
                <a16:creationId xmlns="" xmlns:a16="http://schemas.microsoft.com/office/drawing/2014/main" id="{C602ED69-432F-D271-6E5D-FEC5A2610905}"/>
              </a:ext>
            </a:extLst>
          </p:cNvPr>
          <p:cNvSpPr txBox="1">
            <a:spLocks/>
          </p:cNvSpPr>
          <p:nvPr/>
        </p:nvSpPr>
        <p:spPr>
          <a:xfrm>
            <a:off x="0" y="1724380"/>
            <a:ext cx="9144000" cy="85725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5400" b="1" i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家</a:t>
            </a:r>
          </a:p>
        </p:txBody>
      </p:sp>
      <p:sp>
        <p:nvSpPr>
          <p:cNvPr id="9" name="標題 3">
            <a:extLst>
              <a:ext uri="{FF2B5EF4-FFF2-40B4-BE49-F238E27FC236}">
                <a16:creationId xmlns="" xmlns:a16="http://schemas.microsoft.com/office/drawing/2014/main" id="{9D4DF6ED-1699-0C2A-24D6-99A2766A09C6}"/>
              </a:ext>
            </a:extLst>
          </p:cNvPr>
          <p:cNvSpPr txBox="1">
            <a:spLocks/>
          </p:cNvSpPr>
          <p:nvPr/>
        </p:nvSpPr>
        <p:spPr>
          <a:xfrm>
            <a:off x="1536" y="2427734"/>
            <a:ext cx="91440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>
              <a:lnSpc>
                <a:spcPct val="90000"/>
              </a:lnSpc>
            </a:pPr>
            <a:r>
              <a:rPr lang="en-US" altLang="zh-TW" sz="4100" b="1" i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Gia </a:t>
            </a:r>
            <a:r>
              <a:rPr lang="en-US" altLang="zh-TW" sz="4100" b="1" i="1" dirty="0" err="1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đình</a:t>
            </a:r>
            <a:endParaRPr lang="zh-TW" altLang="en-US" sz="4100" b="1" i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770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2DE65FE6-A720-E99B-8846-6E1267E06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內容版面配置區 4">
            <a:extLst>
              <a:ext uri="{FF2B5EF4-FFF2-40B4-BE49-F238E27FC236}">
                <a16:creationId xmlns="" xmlns:a16="http://schemas.microsoft.com/office/drawing/2014/main" id="{13153AE4-83CC-FB7F-A1F9-5A289C9F964E}"/>
              </a:ext>
            </a:extLst>
          </p:cNvPr>
          <p:cNvSpPr txBox="1">
            <a:spLocks/>
          </p:cNvSpPr>
          <p:nvPr/>
        </p:nvSpPr>
        <p:spPr>
          <a:xfrm>
            <a:off x="0" y="1625986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zh-TW" sz="48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閉上</a:t>
            </a:r>
            <a:r>
              <a:rPr lang="zh-TW" altLang="en-US" sz="48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您</a:t>
            </a:r>
            <a:r>
              <a:rPr lang="zh-TW" altLang="zh-TW" sz="48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眼睛再找到共鳴    </a:t>
            </a:r>
            <a:endParaRPr lang="en-US" altLang="zh-CN" sz="4800" b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3" name="內容版面配置區 4">
            <a:extLst>
              <a:ext uri="{FF2B5EF4-FFF2-40B4-BE49-F238E27FC236}">
                <a16:creationId xmlns="" xmlns:a16="http://schemas.microsoft.com/office/drawing/2014/main" id="{05A2A58D-8030-90E7-22D8-CB7109FCAF20}"/>
              </a:ext>
            </a:extLst>
          </p:cNvPr>
          <p:cNvSpPr txBox="1">
            <a:spLocks/>
          </p:cNvSpPr>
          <p:nvPr/>
        </p:nvSpPr>
        <p:spPr>
          <a:xfrm>
            <a:off x="0" y="2338148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26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Hãy nhắm lấy mắt và cùng đồng lòng</a:t>
            </a:r>
            <a:endParaRPr lang="en-US" sz="2600" b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C7A18A4-D085-6521-4860-7056358914C4}"/>
              </a:ext>
            </a:extLst>
          </p:cNvPr>
          <p:cNvSpPr txBox="1"/>
          <p:nvPr/>
        </p:nvSpPr>
        <p:spPr>
          <a:xfrm>
            <a:off x="0" y="3939902"/>
            <a:ext cx="9144000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21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( 2 )</a:t>
            </a:r>
            <a:endParaRPr lang="vi-VN" sz="2100" b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7764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2DE65FE6-A720-E99B-8846-6E1267E06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內容版面配置區 4">
            <a:extLst>
              <a:ext uri="{FF2B5EF4-FFF2-40B4-BE49-F238E27FC236}">
                <a16:creationId xmlns="" xmlns:a16="http://schemas.microsoft.com/office/drawing/2014/main" id="{13153AE4-83CC-FB7F-A1F9-5A289C9F964E}"/>
              </a:ext>
            </a:extLst>
          </p:cNvPr>
          <p:cNvSpPr txBox="1">
            <a:spLocks/>
          </p:cNvSpPr>
          <p:nvPr/>
        </p:nvSpPr>
        <p:spPr>
          <a:xfrm>
            <a:off x="0" y="1625986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zh-TW" sz="48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請放開</a:t>
            </a:r>
            <a:r>
              <a:rPr lang="vi-VN" altLang="zh-TW" sz="48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</a:t>
            </a:r>
            <a:r>
              <a:rPr lang="zh-TW" altLang="zh-TW" sz="48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再用心感應</a:t>
            </a:r>
            <a:r>
              <a:rPr lang="zh-TW" altLang="zh-TW" sz="4100" dirty="0"/>
              <a:t> </a:t>
            </a:r>
            <a:r>
              <a:rPr lang="zh-TW" altLang="zh-TW" sz="48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   </a:t>
            </a:r>
            <a:endParaRPr lang="en-US" altLang="zh-CN" sz="4800" b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3" name="內容版面配置區 4">
            <a:extLst>
              <a:ext uri="{FF2B5EF4-FFF2-40B4-BE49-F238E27FC236}">
                <a16:creationId xmlns="" xmlns:a16="http://schemas.microsoft.com/office/drawing/2014/main" id="{05A2A58D-8030-90E7-22D8-CB7109FCAF20}"/>
              </a:ext>
            </a:extLst>
          </p:cNvPr>
          <p:cNvSpPr txBox="1">
            <a:spLocks/>
          </p:cNvSpPr>
          <p:nvPr/>
        </p:nvSpPr>
        <p:spPr>
          <a:xfrm>
            <a:off x="0" y="2338148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26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Hãy yên lòng, và cảm nhận bằng trái tim</a:t>
            </a:r>
            <a:endParaRPr lang="en-US" sz="2600" b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C7A18A4-D085-6521-4860-7056358914C4}"/>
              </a:ext>
            </a:extLst>
          </p:cNvPr>
          <p:cNvSpPr txBox="1"/>
          <p:nvPr/>
        </p:nvSpPr>
        <p:spPr>
          <a:xfrm>
            <a:off x="0" y="3939902"/>
            <a:ext cx="9144000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21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( 2 )</a:t>
            </a:r>
            <a:endParaRPr lang="vi-VN" sz="2100" b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1339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2DE65FE6-A720-E99B-8846-6E1267E06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內容版面配置區 4">
            <a:extLst>
              <a:ext uri="{FF2B5EF4-FFF2-40B4-BE49-F238E27FC236}">
                <a16:creationId xmlns="" xmlns:a16="http://schemas.microsoft.com/office/drawing/2014/main" id="{13153AE4-83CC-FB7F-A1F9-5A289C9F964E}"/>
              </a:ext>
            </a:extLst>
          </p:cNvPr>
          <p:cNvSpPr txBox="1">
            <a:spLocks/>
          </p:cNvSpPr>
          <p:nvPr/>
        </p:nvSpPr>
        <p:spPr>
          <a:xfrm>
            <a:off x="0" y="1625986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zh-TW" sz="48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共經歷一切情況 </a:t>
            </a:r>
            <a:r>
              <a:rPr lang="vi-VN" altLang="zh-TW" sz="48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</a:t>
            </a:r>
            <a:r>
              <a:rPr lang="zh-TW" altLang="zh-TW" sz="48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不管到何方      </a:t>
            </a:r>
            <a:endParaRPr lang="en-US" altLang="zh-CN" sz="4800" b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3" name="內容版面配置區 4">
            <a:extLst>
              <a:ext uri="{FF2B5EF4-FFF2-40B4-BE49-F238E27FC236}">
                <a16:creationId xmlns="" xmlns:a16="http://schemas.microsoft.com/office/drawing/2014/main" id="{05A2A58D-8030-90E7-22D8-CB7109FCAF20}"/>
              </a:ext>
            </a:extLst>
          </p:cNvPr>
          <p:cNvSpPr txBox="1">
            <a:spLocks/>
          </p:cNvSpPr>
          <p:nvPr/>
        </p:nvSpPr>
        <p:spPr>
          <a:xfrm>
            <a:off x="0" y="2338148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26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Con nguyện cùng ba mẹ vượt qua mọi hoàn cảnh</a:t>
            </a:r>
            <a:endParaRPr lang="en-US" sz="2600" b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C7A18A4-D085-6521-4860-7056358914C4}"/>
              </a:ext>
            </a:extLst>
          </p:cNvPr>
          <p:cNvSpPr txBox="1"/>
          <p:nvPr/>
        </p:nvSpPr>
        <p:spPr>
          <a:xfrm>
            <a:off x="0" y="3939902"/>
            <a:ext cx="9144000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21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( 2 )</a:t>
            </a:r>
            <a:endParaRPr lang="vi-VN" sz="2100" b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1680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2DE65FE6-A720-E99B-8846-6E1267E06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內容版面配置區 4">
            <a:extLst>
              <a:ext uri="{FF2B5EF4-FFF2-40B4-BE49-F238E27FC236}">
                <a16:creationId xmlns="" xmlns:a16="http://schemas.microsoft.com/office/drawing/2014/main" id="{13153AE4-83CC-FB7F-A1F9-5A289C9F964E}"/>
              </a:ext>
            </a:extLst>
          </p:cNvPr>
          <p:cNvSpPr txBox="1">
            <a:spLocks/>
          </p:cNvSpPr>
          <p:nvPr/>
        </p:nvSpPr>
        <p:spPr>
          <a:xfrm>
            <a:off x="0" y="1625986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zh-TW" sz="48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各有各背景有波折劇情 </a:t>
            </a:r>
            <a:endParaRPr lang="en-US" altLang="zh-CN" sz="4800" b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3" name="內容版面配置區 4">
            <a:extLst>
              <a:ext uri="{FF2B5EF4-FFF2-40B4-BE49-F238E27FC236}">
                <a16:creationId xmlns="" xmlns:a16="http://schemas.microsoft.com/office/drawing/2014/main" id="{05A2A58D-8030-90E7-22D8-CB7109FCAF20}"/>
              </a:ext>
            </a:extLst>
          </p:cNvPr>
          <p:cNvSpPr txBox="1">
            <a:spLocks/>
          </p:cNvSpPr>
          <p:nvPr/>
        </p:nvSpPr>
        <p:spPr>
          <a:xfrm>
            <a:off x="0" y="2338148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26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Mỗi thành viên mỗi hoàn cảnh, với những khúc ngoặt trong đời</a:t>
            </a:r>
            <a:endParaRPr lang="en-US" sz="2600" b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C7A18A4-D085-6521-4860-7056358914C4}"/>
              </a:ext>
            </a:extLst>
          </p:cNvPr>
          <p:cNvSpPr txBox="1"/>
          <p:nvPr/>
        </p:nvSpPr>
        <p:spPr>
          <a:xfrm>
            <a:off x="0" y="3939902"/>
            <a:ext cx="9144000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21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( 1 )</a:t>
            </a:r>
            <a:endParaRPr lang="vi-VN" sz="2100" b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8349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2DE65FE6-A720-E99B-8846-6E1267E06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內容版面配置區 4">
            <a:extLst>
              <a:ext uri="{FF2B5EF4-FFF2-40B4-BE49-F238E27FC236}">
                <a16:creationId xmlns="" xmlns:a16="http://schemas.microsoft.com/office/drawing/2014/main" id="{13153AE4-83CC-FB7F-A1F9-5A289C9F964E}"/>
              </a:ext>
            </a:extLst>
          </p:cNvPr>
          <p:cNvSpPr txBox="1">
            <a:spLocks/>
          </p:cNvSpPr>
          <p:nvPr/>
        </p:nvSpPr>
        <p:spPr>
          <a:xfrm>
            <a:off x="0" y="1625986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zh-TW" sz="48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仍舊以禱告作依傍      </a:t>
            </a:r>
            <a:endParaRPr lang="en-US" altLang="zh-CN" sz="4800" b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3" name="內容版面配置區 4">
            <a:extLst>
              <a:ext uri="{FF2B5EF4-FFF2-40B4-BE49-F238E27FC236}">
                <a16:creationId xmlns="" xmlns:a16="http://schemas.microsoft.com/office/drawing/2014/main" id="{05A2A58D-8030-90E7-22D8-CB7109FCAF20}"/>
              </a:ext>
            </a:extLst>
          </p:cNvPr>
          <p:cNvSpPr txBox="1">
            <a:spLocks/>
          </p:cNvSpPr>
          <p:nvPr/>
        </p:nvSpPr>
        <p:spPr>
          <a:xfrm>
            <a:off x="0" y="2338148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altLang="zh-TW" sz="26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Cùng đồng lòng cầu nguyện nương cậy Chúa</a:t>
            </a:r>
            <a:endParaRPr lang="en-US" altLang="zh-TW" sz="2600" b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C7A18A4-D085-6521-4860-7056358914C4}"/>
              </a:ext>
            </a:extLst>
          </p:cNvPr>
          <p:cNvSpPr txBox="1"/>
          <p:nvPr/>
        </p:nvSpPr>
        <p:spPr>
          <a:xfrm>
            <a:off x="0" y="3939902"/>
            <a:ext cx="9144000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21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( 2 )</a:t>
            </a:r>
            <a:endParaRPr lang="vi-VN" sz="2100" b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9522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2DE65FE6-A720-E99B-8846-6E1267E06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內容版面配置區 4">
            <a:extLst>
              <a:ext uri="{FF2B5EF4-FFF2-40B4-BE49-F238E27FC236}">
                <a16:creationId xmlns="" xmlns:a16="http://schemas.microsoft.com/office/drawing/2014/main" id="{13153AE4-83CC-FB7F-A1F9-5A289C9F964E}"/>
              </a:ext>
            </a:extLst>
          </p:cNvPr>
          <p:cNvSpPr txBox="1">
            <a:spLocks/>
          </p:cNvSpPr>
          <p:nvPr/>
        </p:nvSpPr>
        <p:spPr>
          <a:xfrm>
            <a:off x="0" y="1625986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zh-TW" sz="48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家 </a:t>
            </a:r>
            <a:r>
              <a:rPr lang="vi-VN" altLang="zh-TW" sz="48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</a:t>
            </a:r>
            <a:r>
              <a:rPr lang="zh-TW" altLang="zh-TW" sz="48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全憑它不怕風雨       </a:t>
            </a:r>
            <a:endParaRPr lang="en-US" altLang="zh-CN" sz="4800" b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3" name="內容版面配置區 4">
            <a:extLst>
              <a:ext uri="{FF2B5EF4-FFF2-40B4-BE49-F238E27FC236}">
                <a16:creationId xmlns="" xmlns:a16="http://schemas.microsoft.com/office/drawing/2014/main" id="{05A2A58D-8030-90E7-22D8-CB7109FCAF20}"/>
              </a:ext>
            </a:extLst>
          </p:cNvPr>
          <p:cNvSpPr txBox="1">
            <a:spLocks/>
          </p:cNvSpPr>
          <p:nvPr/>
        </p:nvSpPr>
        <p:spPr>
          <a:xfrm>
            <a:off x="0" y="2338148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30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Gia đình, là nơi không ngại nắng mưa</a:t>
            </a:r>
            <a:endParaRPr lang="en-US" sz="3000" b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C7A18A4-D085-6521-4860-7056358914C4}"/>
              </a:ext>
            </a:extLst>
          </p:cNvPr>
          <p:cNvSpPr txBox="1"/>
          <p:nvPr/>
        </p:nvSpPr>
        <p:spPr>
          <a:xfrm>
            <a:off x="0" y="3939902"/>
            <a:ext cx="9144000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21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( 副</a:t>
            </a:r>
            <a:r>
              <a:rPr lang="en-US" altLang="zh-TW" sz="21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1</a:t>
            </a:r>
            <a:r>
              <a:rPr lang="zh-TW" altLang="en-US" sz="21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21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)</a:t>
            </a:r>
            <a:endParaRPr lang="vi-VN" sz="2100" b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301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2DE65FE6-A720-E99B-8846-6E1267E06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內容版面配置區 4">
            <a:extLst>
              <a:ext uri="{FF2B5EF4-FFF2-40B4-BE49-F238E27FC236}">
                <a16:creationId xmlns="" xmlns:a16="http://schemas.microsoft.com/office/drawing/2014/main" id="{13153AE4-83CC-FB7F-A1F9-5A289C9F964E}"/>
              </a:ext>
            </a:extLst>
          </p:cNvPr>
          <p:cNvSpPr txBox="1">
            <a:spLocks/>
          </p:cNvSpPr>
          <p:nvPr/>
        </p:nvSpPr>
        <p:spPr>
          <a:xfrm>
            <a:off x="0" y="1625986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zh-TW" sz="48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就在這家 重新去建立安慰與寬恕        </a:t>
            </a:r>
            <a:endParaRPr lang="en-US" altLang="zh-CN" sz="4800" b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3" name="內容版面配置區 4">
            <a:extLst>
              <a:ext uri="{FF2B5EF4-FFF2-40B4-BE49-F238E27FC236}">
                <a16:creationId xmlns="" xmlns:a16="http://schemas.microsoft.com/office/drawing/2014/main" id="{05A2A58D-8030-90E7-22D8-CB7109FCAF20}"/>
              </a:ext>
            </a:extLst>
          </p:cNvPr>
          <p:cNvSpPr txBox="1">
            <a:spLocks/>
          </p:cNvSpPr>
          <p:nvPr/>
        </p:nvSpPr>
        <p:spPr>
          <a:xfrm>
            <a:off x="0" y="2338148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26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Chính ở gia đình này, con và ba mẹ cùng an ủi và thứ tha nhau</a:t>
            </a:r>
            <a:endParaRPr lang="en-US" sz="2600" b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C7A18A4-D085-6521-4860-7056358914C4}"/>
              </a:ext>
            </a:extLst>
          </p:cNvPr>
          <p:cNvSpPr txBox="1"/>
          <p:nvPr/>
        </p:nvSpPr>
        <p:spPr>
          <a:xfrm>
            <a:off x="0" y="3939902"/>
            <a:ext cx="9144000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21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( 副</a:t>
            </a:r>
            <a:r>
              <a:rPr lang="en-US" altLang="zh-TW" sz="21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1</a:t>
            </a:r>
            <a:r>
              <a:rPr lang="en-US" sz="21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)</a:t>
            </a:r>
            <a:endParaRPr lang="vi-VN" sz="2100" b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7641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2DE65FE6-A720-E99B-8846-6E1267E06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內容版面配置區 4">
            <a:extLst>
              <a:ext uri="{FF2B5EF4-FFF2-40B4-BE49-F238E27FC236}">
                <a16:creationId xmlns="" xmlns:a16="http://schemas.microsoft.com/office/drawing/2014/main" id="{13153AE4-83CC-FB7F-A1F9-5A289C9F964E}"/>
              </a:ext>
            </a:extLst>
          </p:cNvPr>
          <p:cNvSpPr txBox="1">
            <a:spLocks/>
          </p:cNvSpPr>
          <p:nvPr/>
        </p:nvSpPr>
        <p:spPr>
          <a:xfrm>
            <a:off x="0" y="1625986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zh-TW" sz="48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同經挫折與歡愉         </a:t>
            </a:r>
            <a:endParaRPr lang="en-US" altLang="zh-CN" sz="4800" b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3" name="內容版面配置區 4">
            <a:extLst>
              <a:ext uri="{FF2B5EF4-FFF2-40B4-BE49-F238E27FC236}">
                <a16:creationId xmlns="" xmlns:a16="http://schemas.microsoft.com/office/drawing/2014/main" id="{05A2A58D-8030-90E7-22D8-CB7109FCAF20}"/>
              </a:ext>
            </a:extLst>
          </p:cNvPr>
          <p:cNvSpPr txBox="1">
            <a:spLocks/>
          </p:cNvSpPr>
          <p:nvPr/>
        </p:nvSpPr>
        <p:spPr>
          <a:xfrm>
            <a:off x="0" y="2338148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26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Cùng nhau đi qua những nỗi buồn và cùng hưởng niềm vui</a:t>
            </a:r>
            <a:endParaRPr lang="en-US" sz="2600" b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C7A18A4-D085-6521-4860-7056358914C4}"/>
              </a:ext>
            </a:extLst>
          </p:cNvPr>
          <p:cNvSpPr txBox="1"/>
          <p:nvPr/>
        </p:nvSpPr>
        <p:spPr>
          <a:xfrm>
            <a:off x="0" y="3939902"/>
            <a:ext cx="9144000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21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( 副</a:t>
            </a:r>
            <a:r>
              <a:rPr lang="en-US" altLang="zh-TW" sz="21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1</a:t>
            </a:r>
            <a:r>
              <a:rPr lang="en-US" sz="21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)</a:t>
            </a:r>
            <a:endParaRPr lang="vi-VN" sz="2100" b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8326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2DE65FE6-A720-E99B-8846-6E1267E06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內容版面配置區 4">
            <a:extLst>
              <a:ext uri="{FF2B5EF4-FFF2-40B4-BE49-F238E27FC236}">
                <a16:creationId xmlns="" xmlns:a16="http://schemas.microsoft.com/office/drawing/2014/main" id="{13153AE4-83CC-FB7F-A1F9-5A289C9F964E}"/>
              </a:ext>
            </a:extLst>
          </p:cNvPr>
          <p:cNvSpPr txBox="1">
            <a:spLocks/>
          </p:cNvSpPr>
          <p:nvPr/>
        </p:nvSpPr>
        <p:spPr>
          <a:xfrm>
            <a:off x="0" y="1625986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zh-TW" sz="48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共建這家</a:t>
            </a:r>
            <a:r>
              <a:rPr lang="zh-TW" altLang="en-US" sz="48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</a:t>
            </a:r>
            <a:r>
              <a:rPr lang="zh-TW" altLang="zh-TW" sz="48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同行有著</a:t>
            </a:r>
            <a:r>
              <a:rPr lang="zh-TW" altLang="en-US" sz="48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您</a:t>
            </a:r>
            <a:r>
              <a:rPr lang="zh-TW" altLang="zh-TW" sz="48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不</a:t>
            </a:r>
            <a:r>
              <a:rPr lang="zh-TW" altLang="en-US" sz="48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怕</a:t>
            </a:r>
            <a:r>
              <a:rPr lang="zh-TW" altLang="zh-TW" sz="48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         </a:t>
            </a:r>
            <a:endParaRPr lang="en-US" altLang="zh-CN" sz="4800" b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3" name="內容版面配置區 4">
            <a:extLst>
              <a:ext uri="{FF2B5EF4-FFF2-40B4-BE49-F238E27FC236}">
                <a16:creationId xmlns="" xmlns:a16="http://schemas.microsoft.com/office/drawing/2014/main" id="{05A2A58D-8030-90E7-22D8-CB7109FCAF20}"/>
              </a:ext>
            </a:extLst>
          </p:cNvPr>
          <p:cNvSpPr txBox="1">
            <a:spLocks/>
          </p:cNvSpPr>
          <p:nvPr/>
        </p:nvSpPr>
        <p:spPr>
          <a:xfrm>
            <a:off x="0" y="2338148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Con </a:t>
            </a:r>
            <a:r>
              <a:rPr lang="en-US" sz="2600" b="1" dirty="0" err="1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nguyện</a:t>
            </a:r>
            <a:r>
              <a:rPr lang="en-US" sz="26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2600" b="1" dirty="0" err="1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cùng</a:t>
            </a:r>
            <a:r>
              <a:rPr lang="en-US" sz="26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2600" b="1" dirty="0" err="1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ba</a:t>
            </a:r>
            <a:r>
              <a:rPr lang="en-US" sz="26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2600" b="1" dirty="0" err="1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mẹ</a:t>
            </a:r>
            <a:r>
              <a:rPr lang="en-US" sz="26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2600" b="1" dirty="0" err="1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xây</a:t>
            </a:r>
            <a:r>
              <a:rPr lang="en-US" sz="26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2600" b="1" dirty="0" err="1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dựng</a:t>
            </a:r>
            <a:r>
              <a:rPr lang="en-US" sz="26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2600" b="1" dirty="0" err="1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gia</a:t>
            </a:r>
            <a:r>
              <a:rPr lang="en-US" sz="26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2600" b="1" dirty="0" err="1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đình</a:t>
            </a:r>
            <a:r>
              <a:rPr lang="en-US" sz="26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br>
              <a:rPr lang="en-US" sz="26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</a:br>
            <a:r>
              <a:rPr lang="en-US" sz="2600" b="1" dirty="0" err="1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cùng</a:t>
            </a:r>
            <a:r>
              <a:rPr lang="en-US" sz="26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2600" b="1" dirty="0" err="1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đồng</a:t>
            </a:r>
            <a:r>
              <a:rPr lang="en-US" sz="26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2600" b="1" dirty="0" err="1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hành</a:t>
            </a:r>
            <a:r>
              <a:rPr lang="en-US" sz="26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2600" b="1" dirty="0" err="1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en-US" sz="26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2600" b="1" dirty="0" err="1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sợ</a:t>
            </a:r>
            <a:r>
              <a:rPr lang="en-US" sz="26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2600" b="1" dirty="0" err="1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hãi</a:t>
            </a:r>
            <a:endParaRPr lang="en-US" sz="2600" b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C7A18A4-D085-6521-4860-7056358914C4}"/>
              </a:ext>
            </a:extLst>
          </p:cNvPr>
          <p:cNvSpPr txBox="1"/>
          <p:nvPr/>
        </p:nvSpPr>
        <p:spPr>
          <a:xfrm>
            <a:off x="0" y="3939902"/>
            <a:ext cx="9144000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21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( 副1 )</a:t>
            </a:r>
            <a:endParaRPr lang="vi-VN" sz="2100" b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6973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2DE65FE6-A720-E99B-8846-6E1267E06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內容版面配置區 4">
            <a:extLst>
              <a:ext uri="{FF2B5EF4-FFF2-40B4-BE49-F238E27FC236}">
                <a16:creationId xmlns="" xmlns:a16="http://schemas.microsoft.com/office/drawing/2014/main" id="{13153AE4-83CC-FB7F-A1F9-5A289C9F964E}"/>
              </a:ext>
            </a:extLst>
          </p:cNvPr>
          <p:cNvSpPr txBox="1">
            <a:spLocks/>
          </p:cNvSpPr>
          <p:nvPr/>
        </p:nvSpPr>
        <p:spPr>
          <a:xfrm>
            <a:off x="0" y="1625986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zh-TW" sz="48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縱淚雨灑 仍因</a:t>
            </a:r>
            <a:r>
              <a:rPr lang="zh-TW" altLang="en-US" sz="48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您</a:t>
            </a:r>
            <a:r>
              <a:rPr lang="zh-TW" altLang="zh-TW" sz="48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結伴心放開牽掛</a:t>
            </a:r>
            <a:r>
              <a:rPr lang="zh-TW" altLang="zh-TW" sz="4100" dirty="0"/>
              <a:t> </a:t>
            </a:r>
            <a:r>
              <a:rPr lang="zh-TW" altLang="zh-TW" sz="48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         </a:t>
            </a:r>
            <a:endParaRPr lang="en-US" altLang="zh-CN" sz="4800" b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3" name="內容版面配置區 4">
            <a:extLst>
              <a:ext uri="{FF2B5EF4-FFF2-40B4-BE49-F238E27FC236}">
                <a16:creationId xmlns="" xmlns:a16="http://schemas.microsoft.com/office/drawing/2014/main" id="{05A2A58D-8030-90E7-22D8-CB7109FCAF20}"/>
              </a:ext>
            </a:extLst>
          </p:cNvPr>
          <p:cNvSpPr txBox="1">
            <a:spLocks/>
          </p:cNvSpPr>
          <p:nvPr/>
        </p:nvSpPr>
        <p:spPr>
          <a:xfrm>
            <a:off x="0" y="2338148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26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Dẫu lệ tuôn rơi, vẫn đồng hành yêu thương lẫn nhau</a:t>
            </a:r>
            <a:endParaRPr lang="en-US" sz="2600" b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C7A18A4-D085-6521-4860-7056358914C4}"/>
              </a:ext>
            </a:extLst>
          </p:cNvPr>
          <p:cNvSpPr txBox="1"/>
          <p:nvPr/>
        </p:nvSpPr>
        <p:spPr>
          <a:xfrm>
            <a:off x="0" y="3939902"/>
            <a:ext cx="9144000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21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( 副1 )</a:t>
            </a:r>
            <a:endParaRPr lang="vi-VN" sz="2100" b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549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2DE65FE6-A720-E99B-8846-6E1267E06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內容版面配置區 4">
            <a:extLst>
              <a:ext uri="{FF2B5EF4-FFF2-40B4-BE49-F238E27FC236}">
                <a16:creationId xmlns="" xmlns:a16="http://schemas.microsoft.com/office/drawing/2014/main" id="{13153AE4-83CC-FB7F-A1F9-5A289C9F964E}"/>
              </a:ext>
            </a:extLst>
          </p:cNvPr>
          <p:cNvSpPr txBox="1">
            <a:spLocks/>
          </p:cNvSpPr>
          <p:nvPr/>
        </p:nvSpPr>
        <p:spPr>
          <a:xfrm>
            <a:off x="0" y="1625986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zh-TW" sz="48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同心去歷變化            </a:t>
            </a:r>
            <a:endParaRPr lang="en-US" altLang="zh-CN" sz="4800" b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3" name="內容版面配置區 4">
            <a:extLst>
              <a:ext uri="{FF2B5EF4-FFF2-40B4-BE49-F238E27FC236}">
                <a16:creationId xmlns="" xmlns:a16="http://schemas.microsoft.com/office/drawing/2014/main" id="{05A2A58D-8030-90E7-22D8-CB7109FCAF20}"/>
              </a:ext>
            </a:extLst>
          </p:cNvPr>
          <p:cNvSpPr txBox="1">
            <a:spLocks/>
          </p:cNvSpPr>
          <p:nvPr/>
        </p:nvSpPr>
        <p:spPr>
          <a:xfrm>
            <a:off x="0" y="2338148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26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Cùng nhau trải nghiệm mọi đổi thay</a:t>
            </a:r>
            <a:endParaRPr lang="en-US" sz="2600" b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C7A18A4-D085-6521-4860-7056358914C4}"/>
              </a:ext>
            </a:extLst>
          </p:cNvPr>
          <p:cNvSpPr txBox="1"/>
          <p:nvPr/>
        </p:nvSpPr>
        <p:spPr>
          <a:xfrm>
            <a:off x="0" y="3939902"/>
            <a:ext cx="9144000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21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( 副1 )</a:t>
            </a:r>
            <a:endParaRPr lang="vi-VN" sz="2100" b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1914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2DE65FE6-A720-E99B-8846-6E1267E06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內容版面配置區 4">
            <a:extLst>
              <a:ext uri="{FF2B5EF4-FFF2-40B4-BE49-F238E27FC236}">
                <a16:creationId xmlns="" xmlns:a16="http://schemas.microsoft.com/office/drawing/2014/main" id="{13153AE4-83CC-FB7F-A1F9-5A289C9F964E}"/>
              </a:ext>
            </a:extLst>
          </p:cNvPr>
          <p:cNvSpPr txBox="1">
            <a:spLocks/>
          </p:cNvSpPr>
          <p:nvPr/>
        </p:nvSpPr>
        <p:spPr>
          <a:xfrm>
            <a:off x="0" y="1625986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zh-TW" sz="48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就算遠走 </a:t>
            </a:r>
            <a:r>
              <a:rPr lang="zh-TW" altLang="en-US" sz="48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</a:t>
            </a:r>
            <a:r>
              <a:rPr lang="zh-TW" altLang="zh-TW" sz="48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仍然可歸到此處             </a:t>
            </a:r>
            <a:endParaRPr lang="en-US" altLang="zh-CN" sz="4800" b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3" name="內容版面配置區 4">
            <a:extLst>
              <a:ext uri="{FF2B5EF4-FFF2-40B4-BE49-F238E27FC236}">
                <a16:creationId xmlns="" xmlns:a16="http://schemas.microsoft.com/office/drawing/2014/main" id="{05A2A58D-8030-90E7-22D8-CB7109FCAF20}"/>
              </a:ext>
            </a:extLst>
          </p:cNvPr>
          <p:cNvSpPr txBox="1">
            <a:spLocks/>
          </p:cNvSpPr>
          <p:nvPr/>
        </p:nvSpPr>
        <p:spPr>
          <a:xfrm>
            <a:off x="0" y="2338148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26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Dẫu có đi xa, gia đình là mái ấm luôn mong chờ</a:t>
            </a:r>
            <a:endParaRPr lang="en-US" sz="2600" b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C7A18A4-D085-6521-4860-7056358914C4}"/>
              </a:ext>
            </a:extLst>
          </p:cNvPr>
          <p:cNvSpPr txBox="1"/>
          <p:nvPr/>
        </p:nvSpPr>
        <p:spPr>
          <a:xfrm>
            <a:off x="0" y="3939902"/>
            <a:ext cx="9144000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21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( 副</a:t>
            </a:r>
            <a:r>
              <a:rPr lang="en-US" altLang="zh-TW" sz="21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2</a:t>
            </a:r>
            <a:r>
              <a:rPr lang="en-US" sz="21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)</a:t>
            </a:r>
            <a:endParaRPr lang="vi-VN" sz="2100" b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3199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2DE65FE6-A720-E99B-8846-6E1267E06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內容版面配置區 4">
            <a:extLst>
              <a:ext uri="{FF2B5EF4-FFF2-40B4-BE49-F238E27FC236}">
                <a16:creationId xmlns="" xmlns:a16="http://schemas.microsoft.com/office/drawing/2014/main" id="{13153AE4-83CC-FB7F-A1F9-5A289C9F964E}"/>
              </a:ext>
            </a:extLst>
          </p:cNvPr>
          <p:cNvSpPr txBox="1">
            <a:spLocks/>
          </p:cNvSpPr>
          <p:nvPr/>
        </p:nvSpPr>
        <p:spPr>
          <a:xfrm>
            <a:off x="0" y="1625986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zh-TW" sz="48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再用兩手 夢想與國度中以心</a:t>
            </a:r>
            <a:r>
              <a:rPr lang="zh-TW" altLang="en-US" sz="48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傾注</a:t>
            </a:r>
            <a:r>
              <a:rPr lang="zh-TW" altLang="zh-TW" sz="48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             </a:t>
            </a:r>
            <a:endParaRPr lang="en-US" altLang="zh-CN" sz="4800" b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3" name="內容版面配置區 4">
            <a:extLst>
              <a:ext uri="{FF2B5EF4-FFF2-40B4-BE49-F238E27FC236}">
                <a16:creationId xmlns="" xmlns:a16="http://schemas.microsoft.com/office/drawing/2014/main" id="{05A2A58D-8030-90E7-22D8-CB7109FCAF20}"/>
              </a:ext>
            </a:extLst>
          </p:cNvPr>
          <p:cNvSpPr txBox="1">
            <a:spLocks/>
          </p:cNvSpPr>
          <p:nvPr/>
        </p:nvSpPr>
        <p:spPr>
          <a:xfrm>
            <a:off x="0" y="2338148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26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Cùng với ba mẹ chúng ta hướng lòng nơi Chúa</a:t>
            </a:r>
            <a:endParaRPr lang="en-US" sz="2600" b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C7A18A4-D085-6521-4860-7056358914C4}"/>
              </a:ext>
            </a:extLst>
          </p:cNvPr>
          <p:cNvSpPr txBox="1"/>
          <p:nvPr/>
        </p:nvSpPr>
        <p:spPr>
          <a:xfrm>
            <a:off x="0" y="3939902"/>
            <a:ext cx="9144000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21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( 副</a:t>
            </a:r>
            <a:r>
              <a:rPr lang="en-US" altLang="zh-TW" sz="21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2</a:t>
            </a:r>
            <a:r>
              <a:rPr lang="en-US" sz="21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)</a:t>
            </a:r>
            <a:endParaRPr lang="vi-VN" sz="2100" b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837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2DE65FE6-A720-E99B-8846-6E1267E06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內容版面配置區 4">
            <a:extLst>
              <a:ext uri="{FF2B5EF4-FFF2-40B4-BE49-F238E27FC236}">
                <a16:creationId xmlns="" xmlns:a16="http://schemas.microsoft.com/office/drawing/2014/main" id="{13153AE4-83CC-FB7F-A1F9-5A289C9F964E}"/>
              </a:ext>
            </a:extLst>
          </p:cNvPr>
          <p:cNvSpPr txBox="1">
            <a:spLocks/>
          </p:cNvSpPr>
          <p:nvPr/>
        </p:nvSpPr>
        <p:spPr>
          <a:xfrm>
            <a:off x="0" y="1625986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zh-TW" sz="48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耶穌永遠在此處 </a:t>
            </a:r>
            <a:endParaRPr lang="en-US" altLang="zh-CN" sz="4800" b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3" name="內容版面配置區 4">
            <a:extLst>
              <a:ext uri="{FF2B5EF4-FFF2-40B4-BE49-F238E27FC236}">
                <a16:creationId xmlns="" xmlns:a16="http://schemas.microsoft.com/office/drawing/2014/main" id="{05A2A58D-8030-90E7-22D8-CB7109FCAF20}"/>
              </a:ext>
            </a:extLst>
          </p:cNvPr>
          <p:cNvSpPr txBox="1">
            <a:spLocks/>
          </p:cNvSpPr>
          <p:nvPr/>
        </p:nvSpPr>
        <p:spPr>
          <a:xfrm>
            <a:off x="0" y="2338148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26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 Giê-su mãi ở gia đình này</a:t>
            </a:r>
            <a:endParaRPr lang="en-US" sz="2600" b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C7A18A4-D085-6521-4860-7056358914C4}"/>
              </a:ext>
            </a:extLst>
          </p:cNvPr>
          <p:cNvSpPr txBox="1"/>
          <p:nvPr/>
        </p:nvSpPr>
        <p:spPr>
          <a:xfrm>
            <a:off x="0" y="3939902"/>
            <a:ext cx="9144000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21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( 副</a:t>
            </a:r>
            <a:r>
              <a:rPr lang="en-US" altLang="zh-TW" sz="21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2</a:t>
            </a:r>
            <a:r>
              <a:rPr lang="en-US" sz="21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)</a:t>
            </a:r>
            <a:endParaRPr lang="vi-VN" sz="2100" b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7728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2DE65FE6-A720-E99B-8846-6E1267E06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內容版面配置區 4">
            <a:extLst>
              <a:ext uri="{FF2B5EF4-FFF2-40B4-BE49-F238E27FC236}">
                <a16:creationId xmlns="" xmlns:a16="http://schemas.microsoft.com/office/drawing/2014/main" id="{13153AE4-83CC-FB7F-A1F9-5A289C9F964E}"/>
              </a:ext>
            </a:extLst>
          </p:cNvPr>
          <p:cNvSpPr txBox="1">
            <a:spLocks/>
          </p:cNvSpPr>
          <p:nvPr/>
        </p:nvSpPr>
        <p:spPr>
          <a:xfrm>
            <a:off x="0" y="1625986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zh-TW" sz="48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請放心</a:t>
            </a:r>
            <a:r>
              <a:rPr lang="vi-VN" altLang="zh-TW" sz="48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</a:t>
            </a:r>
            <a:r>
              <a:rPr lang="zh-TW" altLang="zh-TW" sz="48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我願細心傾聽  </a:t>
            </a:r>
            <a:endParaRPr lang="en-US" altLang="zh-CN" sz="4800" b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3" name="內容版面配置區 4">
            <a:extLst>
              <a:ext uri="{FF2B5EF4-FFF2-40B4-BE49-F238E27FC236}">
                <a16:creationId xmlns="" xmlns:a16="http://schemas.microsoft.com/office/drawing/2014/main" id="{05A2A58D-8030-90E7-22D8-CB7109FCAF20}"/>
              </a:ext>
            </a:extLst>
          </p:cNvPr>
          <p:cNvSpPr txBox="1">
            <a:spLocks/>
          </p:cNvSpPr>
          <p:nvPr/>
        </p:nvSpPr>
        <p:spPr>
          <a:xfrm>
            <a:off x="0" y="2338148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26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Ba mẹ hãy yên tâm, con đang lắng lòng nghe</a:t>
            </a:r>
            <a:endParaRPr lang="en-US" sz="2600" b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C7A18A4-D085-6521-4860-7056358914C4}"/>
              </a:ext>
            </a:extLst>
          </p:cNvPr>
          <p:cNvSpPr txBox="1"/>
          <p:nvPr/>
        </p:nvSpPr>
        <p:spPr>
          <a:xfrm>
            <a:off x="0" y="3939902"/>
            <a:ext cx="9144000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21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( 1 )</a:t>
            </a:r>
            <a:endParaRPr lang="vi-VN" sz="2100" b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9681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2DE65FE6-A720-E99B-8846-6E1267E06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內容版面配置區 4">
            <a:extLst>
              <a:ext uri="{FF2B5EF4-FFF2-40B4-BE49-F238E27FC236}">
                <a16:creationId xmlns="" xmlns:a16="http://schemas.microsoft.com/office/drawing/2014/main" id="{13153AE4-83CC-FB7F-A1F9-5A289C9F964E}"/>
              </a:ext>
            </a:extLst>
          </p:cNvPr>
          <p:cNvSpPr txBox="1">
            <a:spLocks/>
          </p:cNvSpPr>
          <p:nvPr/>
        </p:nvSpPr>
        <p:spPr>
          <a:xfrm>
            <a:off x="0" y="1625986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zh-TW" sz="48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全為了</a:t>
            </a:r>
            <a:r>
              <a:rPr lang="zh-TW" altLang="en-US" sz="48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祂</a:t>
            </a:r>
            <a:r>
              <a:rPr lang="zh-TW" altLang="zh-TW" sz="48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</a:t>
            </a:r>
            <a:r>
              <a:rPr lang="zh-TW" altLang="en-US" sz="48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</a:t>
            </a:r>
            <a:r>
              <a:rPr lang="zh-TW" altLang="zh-TW" sz="48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情誼可不變不改  </a:t>
            </a:r>
            <a:endParaRPr lang="en-US" altLang="zh-CN" sz="4800" b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3" name="內容版面配置區 4">
            <a:extLst>
              <a:ext uri="{FF2B5EF4-FFF2-40B4-BE49-F238E27FC236}">
                <a16:creationId xmlns="" xmlns:a16="http://schemas.microsoft.com/office/drawing/2014/main" id="{05A2A58D-8030-90E7-22D8-CB7109FCAF20}"/>
              </a:ext>
            </a:extLst>
          </p:cNvPr>
          <p:cNvSpPr txBox="1">
            <a:spLocks/>
          </p:cNvSpPr>
          <p:nvPr/>
        </p:nvSpPr>
        <p:spPr>
          <a:xfrm>
            <a:off x="0" y="2338148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26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Bởi tình yêu Chúa gắn kết tình thân gia đình</a:t>
            </a:r>
            <a:endParaRPr lang="en-US" sz="2600" b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C7A18A4-D085-6521-4860-7056358914C4}"/>
              </a:ext>
            </a:extLst>
          </p:cNvPr>
          <p:cNvSpPr txBox="1"/>
          <p:nvPr/>
        </p:nvSpPr>
        <p:spPr>
          <a:xfrm>
            <a:off x="0" y="3939902"/>
            <a:ext cx="9144000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21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( 副</a:t>
            </a:r>
            <a:r>
              <a:rPr lang="en-US" altLang="zh-TW" sz="21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2</a:t>
            </a:r>
            <a:r>
              <a:rPr lang="en-US" sz="21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)</a:t>
            </a:r>
            <a:endParaRPr lang="vi-VN" sz="2100" b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3465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2DE65FE6-A720-E99B-8846-6E1267E06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內容版面配置區 4">
            <a:extLst>
              <a:ext uri="{FF2B5EF4-FFF2-40B4-BE49-F238E27FC236}">
                <a16:creationId xmlns="" xmlns:a16="http://schemas.microsoft.com/office/drawing/2014/main" id="{13153AE4-83CC-FB7F-A1F9-5A289C9F964E}"/>
              </a:ext>
            </a:extLst>
          </p:cNvPr>
          <p:cNvSpPr txBox="1">
            <a:spLocks/>
          </p:cNvSpPr>
          <p:nvPr/>
        </p:nvSpPr>
        <p:spPr>
          <a:xfrm>
            <a:off x="0" y="1625986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zh-TW" sz="48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這就叫家 全因這裡盡充滿</a:t>
            </a:r>
            <a:r>
              <a:rPr lang="zh-TW" altLang="en-US" sz="48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祢</a:t>
            </a:r>
            <a:r>
              <a:rPr lang="zh-TW" altLang="zh-TW" sz="48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的愛 </a:t>
            </a:r>
            <a:endParaRPr lang="en-US" altLang="zh-CN" sz="4800" b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3" name="內容版面配置區 4">
            <a:extLst>
              <a:ext uri="{FF2B5EF4-FFF2-40B4-BE49-F238E27FC236}">
                <a16:creationId xmlns="" xmlns:a16="http://schemas.microsoft.com/office/drawing/2014/main" id="{05A2A58D-8030-90E7-22D8-CB7109FCAF20}"/>
              </a:ext>
            </a:extLst>
          </p:cNvPr>
          <p:cNvSpPr txBox="1">
            <a:spLocks/>
          </p:cNvSpPr>
          <p:nvPr/>
        </p:nvSpPr>
        <p:spPr>
          <a:xfrm>
            <a:off x="0" y="2338148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Gia </a:t>
            </a:r>
            <a:r>
              <a:rPr lang="en-US" sz="2600" b="1" dirty="0" err="1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đình</a:t>
            </a:r>
            <a:r>
              <a:rPr lang="en-US" sz="26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2600" b="1" dirty="0" err="1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chính</a:t>
            </a:r>
            <a:r>
              <a:rPr lang="en-US" sz="26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2600" b="1" dirty="0" err="1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sz="26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2600" b="1" dirty="0" err="1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en-US" sz="26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2600" b="1" dirty="0" err="1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đong</a:t>
            </a:r>
            <a:r>
              <a:rPr lang="en-US" sz="26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2600" b="1" dirty="0" err="1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đầy</a:t>
            </a:r>
            <a:r>
              <a:rPr lang="en-US" sz="26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2600" b="1" dirty="0" err="1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</a:t>
            </a:r>
            <a:r>
              <a:rPr lang="en-US" sz="26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2600" b="1" dirty="0" err="1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26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2600" b="1" dirty="0" err="1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của</a:t>
            </a:r>
            <a:r>
              <a:rPr lang="en-US" sz="26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2600" b="1" dirty="0" err="1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endParaRPr lang="en-US" sz="2600" b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C7A18A4-D085-6521-4860-7056358914C4}"/>
              </a:ext>
            </a:extLst>
          </p:cNvPr>
          <p:cNvSpPr txBox="1"/>
          <p:nvPr/>
        </p:nvSpPr>
        <p:spPr>
          <a:xfrm>
            <a:off x="0" y="3939902"/>
            <a:ext cx="9144000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21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( 副</a:t>
            </a:r>
            <a:r>
              <a:rPr lang="en-US" altLang="zh-TW" sz="21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2</a:t>
            </a:r>
            <a:r>
              <a:rPr lang="en-US" sz="21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)</a:t>
            </a:r>
            <a:endParaRPr lang="vi-VN" sz="2100" b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9094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2DE65FE6-A720-E99B-8846-6E1267E06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內容版面配置區 4">
            <a:extLst>
              <a:ext uri="{FF2B5EF4-FFF2-40B4-BE49-F238E27FC236}">
                <a16:creationId xmlns="" xmlns:a16="http://schemas.microsoft.com/office/drawing/2014/main" id="{13153AE4-83CC-FB7F-A1F9-5A289C9F964E}"/>
              </a:ext>
            </a:extLst>
          </p:cNvPr>
          <p:cNvSpPr txBox="1">
            <a:spLocks/>
          </p:cNvSpPr>
          <p:nvPr/>
        </p:nvSpPr>
        <p:spPr>
          <a:xfrm>
            <a:off x="0" y="1625986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zh-TW" sz="48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同心協力去愛 </a:t>
            </a:r>
            <a:endParaRPr lang="en-US" altLang="zh-CN" sz="4800" b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3" name="內容版面配置區 4">
            <a:extLst>
              <a:ext uri="{FF2B5EF4-FFF2-40B4-BE49-F238E27FC236}">
                <a16:creationId xmlns="" xmlns:a16="http://schemas.microsoft.com/office/drawing/2014/main" id="{05A2A58D-8030-90E7-22D8-CB7109FCAF20}"/>
              </a:ext>
            </a:extLst>
          </p:cNvPr>
          <p:cNvSpPr txBox="1">
            <a:spLocks/>
          </p:cNvSpPr>
          <p:nvPr/>
        </p:nvSpPr>
        <p:spPr>
          <a:xfrm>
            <a:off x="0" y="2338148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26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Chúng ta hãy đồng lòng yêu thương lẫn nhau</a:t>
            </a:r>
            <a:endParaRPr lang="en-US" sz="2600" b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C7A18A4-D085-6521-4860-7056358914C4}"/>
              </a:ext>
            </a:extLst>
          </p:cNvPr>
          <p:cNvSpPr txBox="1"/>
          <p:nvPr/>
        </p:nvSpPr>
        <p:spPr>
          <a:xfrm>
            <a:off x="0" y="3939902"/>
            <a:ext cx="9144000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21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( 副</a:t>
            </a:r>
            <a:r>
              <a:rPr lang="en-US" altLang="zh-TW" sz="21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2</a:t>
            </a:r>
            <a:r>
              <a:rPr lang="en-US" sz="21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)</a:t>
            </a:r>
            <a:endParaRPr lang="vi-VN" sz="2100" b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4473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2DE65FE6-A720-E99B-8846-6E1267E06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內容版面配置區 4">
            <a:extLst>
              <a:ext uri="{FF2B5EF4-FFF2-40B4-BE49-F238E27FC236}">
                <a16:creationId xmlns="" xmlns:a16="http://schemas.microsoft.com/office/drawing/2014/main" id="{13153AE4-83CC-FB7F-A1F9-5A289C9F964E}"/>
              </a:ext>
            </a:extLst>
          </p:cNvPr>
          <p:cNvSpPr txBox="1">
            <a:spLocks/>
          </p:cNvSpPr>
          <p:nvPr/>
        </p:nvSpPr>
        <p:spPr>
          <a:xfrm>
            <a:off x="0" y="2077416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altLang="zh-TW" sz="48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La la la la …</a:t>
            </a:r>
            <a:r>
              <a:rPr lang="zh-TW" altLang="zh-TW" sz="48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</a:t>
            </a:r>
            <a:endParaRPr lang="en-US" altLang="zh-CN" sz="4800" b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C7A18A4-D085-6521-4860-7056358914C4}"/>
              </a:ext>
            </a:extLst>
          </p:cNvPr>
          <p:cNvSpPr txBox="1"/>
          <p:nvPr/>
        </p:nvSpPr>
        <p:spPr>
          <a:xfrm>
            <a:off x="0" y="3939902"/>
            <a:ext cx="9144000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21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( 副</a:t>
            </a:r>
            <a:r>
              <a:rPr lang="en-US" altLang="zh-TW" sz="21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2</a:t>
            </a:r>
            <a:r>
              <a:rPr lang="en-US" sz="21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)</a:t>
            </a:r>
            <a:endParaRPr lang="vi-VN" sz="2100" b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3033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2DE65FE6-A720-E99B-8846-6E1267E06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內容版面配置區 4">
            <a:extLst>
              <a:ext uri="{FF2B5EF4-FFF2-40B4-BE49-F238E27FC236}">
                <a16:creationId xmlns="" xmlns:a16="http://schemas.microsoft.com/office/drawing/2014/main" id="{13153AE4-83CC-FB7F-A1F9-5A289C9F964E}"/>
              </a:ext>
            </a:extLst>
          </p:cNvPr>
          <p:cNvSpPr txBox="1">
            <a:spLocks/>
          </p:cNvSpPr>
          <p:nvPr/>
        </p:nvSpPr>
        <p:spPr>
          <a:xfrm>
            <a:off x="0" y="1625986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zh-TW" sz="48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全為了</a:t>
            </a:r>
            <a:r>
              <a:rPr lang="zh-TW" altLang="en-US" sz="48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祂</a:t>
            </a:r>
            <a:r>
              <a:rPr lang="zh-TW" altLang="zh-TW" sz="48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</a:t>
            </a:r>
            <a:r>
              <a:rPr lang="zh-TW" altLang="en-US" sz="48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</a:t>
            </a:r>
            <a:r>
              <a:rPr lang="zh-TW" altLang="zh-TW" sz="48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情誼可不變不改  </a:t>
            </a:r>
            <a:endParaRPr lang="en-US" altLang="zh-CN" sz="4800" b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3" name="內容版面配置區 4">
            <a:extLst>
              <a:ext uri="{FF2B5EF4-FFF2-40B4-BE49-F238E27FC236}">
                <a16:creationId xmlns="" xmlns:a16="http://schemas.microsoft.com/office/drawing/2014/main" id="{05A2A58D-8030-90E7-22D8-CB7109FCAF20}"/>
              </a:ext>
            </a:extLst>
          </p:cNvPr>
          <p:cNvSpPr txBox="1">
            <a:spLocks/>
          </p:cNvSpPr>
          <p:nvPr/>
        </p:nvSpPr>
        <p:spPr>
          <a:xfrm>
            <a:off x="0" y="2338148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26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Bởi tình yêu Chúa gắn kết tình thân gia đình</a:t>
            </a:r>
            <a:endParaRPr lang="en-US" sz="2600" b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C7A18A4-D085-6521-4860-7056358914C4}"/>
              </a:ext>
            </a:extLst>
          </p:cNvPr>
          <p:cNvSpPr txBox="1"/>
          <p:nvPr/>
        </p:nvSpPr>
        <p:spPr>
          <a:xfrm>
            <a:off x="0" y="3939902"/>
            <a:ext cx="9144000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21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( 副</a:t>
            </a:r>
            <a:r>
              <a:rPr lang="en-US" altLang="zh-TW" sz="21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2</a:t>
            </a:r>
            <a:r>
              <a:rPr lang="en-US" sz="21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)</a:t>
            </a:r>
            <a:endParaRPr lang="vi-VN" sz="2100" b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653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2DE65FE6-A720-E99B-8846-6E1267E06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內容版面配置區 4">
            <a:extLst>
              <a:ext uri="{FF2B5EF4-FFF2-40B4-BE49-F238E27FC236}">
                <a16:creationId xmlns="" xmlns:a16="http://schemas.microsoft.com/office/drawing/2014/main" id="{13153AE4-83CC-FB7F-A1F9-5A289C9F964E}"/>
              </a:ext>
            </a:extLst>
          </p:cNvPr>
          <p:cNvSpPr txBox="1">
            <a:spLocks/>
          </p:cNvSpPr>
          <p:nvPr/>
        </p:nvSpPr>
        <p:spPr>
          <a:xfrm>
            <a:off x="0" y="1625986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zh-TW" sz="48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這就叫家 全因這裡盡充滿</a:t>
            </a:r>
            <a:r>
              <a:rPr lang="zh-TW" altLang="en-US" sz="48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祢</a:t>
            </a:r>
            <a:r>
              <a:rPr lang="zh-TW" altLang="zh-TW" sz="48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的愛 </a:t>
            </a:r>
            <a:endParaRPr lang="en-US" altLang="zh-CN" sz="4800" b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3" name="內容版面配置區 4">
            <a:extLst>
              <a:ext uri="{FF2B5EF4-FFF2-40B4-BE49-F238E27FC236}">
                <a16:creationId xmlns="" xmlns:a16="http://schemas.microsoft.com/office/drawing/2014/main" id="{05A2A58D-8030-90E7-22D8-CB7109FCAF20}"/>
              </a:ext>
            </a:extLst>
          </p:cNvPr>
          <p:cNvSpPr txBox="1">
            <a:spLocks/>
          </p:cNvSpPr>
          <p:nvPr/>
        </p:nvSpPr>
        <p:spPr>
          <a:xfrm>
            <a:off x="0" y="2338148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Gia </a:t>
            </a:r>
            <a:r>
              <a:rPr lang="en-US" sz="2600" b="1" dirty="0" err="1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đình</a:t>
            </a:r>
            <a:r>
              <a:rPr lang="en-US" sz="26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2600" b="1" dirty="0" err="1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chính</a:t>
            </a:r>
            <a:r>
              <a:rPr lang="en-US" sz="26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2600" b="1" dirty="0" err="1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sz="26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2600" b="1" dirty="0" err="1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en-US" sz="26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2600" b="1" dirty="0" err="1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đong</a:t>
            </a:r>
            <a:r>
              <a:rPr lang="en-US" sz="26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2600" b="1" dirty="0" err="1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đầy</a:t>
            </a:r>
            <a:r>
              <a:rPr lang="en-US" sz="26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2600" b="1" dirty="0" err="1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</a:t>
            </a:r>
            <a:r>
              <a:rPr lang="en-US" sz="26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2600" b="1" dirty="0" err="1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26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2600" b="1" dirty="0" err="1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của</a:t>
            </a:r>
            <a:r>
              <a:rPr lang="en-US" sz="26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2600" b="1" dirty="0" err="1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endParaRPr lang="en-US" sz="2600" b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C7A18A4-D085-6521-4860-7056358914C4}"/>
              </a:ext>
            </a:extLst>
          </p:cNvPr>
          <p:cNvSpPr txBox="1"/>
          <p:nvPr/>
        </p:nvSpPr>
        <p:spPr>
          <a:xfrm>
            <a:off x="0" y="3939902"/>
            <a:ext cx="9144000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21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( 副</a:t>
            </a:r>
            <a:r>
              <a:rPr lang="en-US" altLang="zh-TW" sz="21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2</a:t>
            </a:r>
            <a:r>
              <a:rPr lang="en-US" sz="21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)</a:t>
            </a:r>
            <a:endParaRPr lang="vi-VN" sz="2100" b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090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2DE65FE6-A720-E99B-8846-6E1267E06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內容版面配置區 4">
            <a:extLst>
              <a:ext uri="{FF2B5EF4-FFF2-40B4-BE49-F238E27FC236}">
                <a16:creationId xmlns="" xmlns:a16="http://schemas.microsoft.com/office/drawing/2014/main" id="{13153AE4-83CC-FB7F-A1F9-5A289C9F964E}"/>
              </a:ext>
            </a:extLst>
          </p:cNvPr>
          <p:cNvSpPr txBox="1">
            <a:spLocks/>
          </p:cNvSpPr>
          <p:nvPr/>
        </p:nvSpPr>
        <p:spPr>
          <a:xfrm>
            <a:off x="0" y="1625986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zh-TW" sz="48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同心協力去愛 </a:t>
            </a:r>
            <a:endParaRPr lang="en-US" altLang="zh-CN" sz="4800" b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3" name="內容版面配置區 4">
            <a:extLst>
              <a:ext uri="{FF2B5EF4-FFF2-40B4-BE49-F238E27FC236}">
                <a16:creationId xmlns="" xmlns:a16="http://schemas.microsoft.com/office/drawing/2014/main" id="{05A2A58D-8030-90E7-22D8-CB7109FCAF20}"/>
              </a:ext>
            </a:extLst>
          </p:cNvPr>
          <p:cNvSpPr txBox="1">
            <a:spLocks/>
          </p:cNvSpPr>
          <p:nvPr/>
        </p:nvSpPr>
        <p:spPr>
          <a:xfrm>
            <a:off x="0" y="2338148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26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Chúng ta hãy đồng lòng yêu thương lẫn nhau</a:t>
            </a:r>
            <a:endParaRPr lang="en-US" sz="2600" b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C7A18A4-D085-6521-4860-7056358914C4}"/>
              </a:ext>
            </a:extLst>
          </p:cNvPr>
          <p:cNvSpPr txBox="1"/>
          <p:nvPr/>
        </p:nvSpPr>
        <p:spPr>
          <a:xfrm>
            <a:off x="0" y="3939902"/>
            <a:ext cx="9144000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21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( 副</a:t>
            </a:r>
            <a:r>
              <a:rPr lang="en-US" altLang="zh-TW" sz="21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2</a:t>
            </a:r>
            <a:r>
              <a:rPr lang="en-US" sz="21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)</a:t>
            </a:r>
            <a:endParaRPr lang="vi-VN" sz="2100" b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3815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2DE65FE6-A720-E99B-8846-6E1267E06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內容版面配置區 4">
            <a:extLst>
              <a:ext uri="{FF2B5EF4-FFF2-40B4-BE49-F238E27FC236}">
                <a16:creationId xmlns="" xmlns:a16="http://schemas.microsoft.com/office/drawing/2014/main" id="{13153AE4-83CC-FB7F-A1F9-5A289C9F964E}"/>
              </a:ext>
            </a:extLst>
          </p:cNvPr>
          <p:cNvSpPr txBox="1">
            <a:spLocks/>
          </p:cNvSpPr>
          <p:nvPr/>
        </p:nvSpPr>
        <p:spPr>
          <a:xfrm>
            <a:off x="0" y="1625986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zh-TW" sz="48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與</a:t>
            </a:r>
            <a:r>
              <a:rPr lang="zh-TW" altLang="en-US" sz="48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您</a:t>
            </a:r>
            <a:r>
              <a:rPr lang="zh-TW" altLang="zh-TW" sz="48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共走過夜晚 </a:t>
            </a:r>
            <a:r>
              <a:rPr lang="vi-VN" altLang="zh-TW" sz="48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</a:t>
            </a:r>
            <a:r>
              <a:rPr lang="zh-TW" altLang="zh-TW" sz="48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悲傷裡共撐</a:t>
            </a:r>
            <a:r>
              <a:rPr lang="zh-TW" altLang="zh-TW" sz="4100" dirty="0"/>
              <a:t> </a:t>
            </a:r>
            <a:r>
              <a:rPr lang="zh-TW" altLang="zh-TW" sz="48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 </a:t>
            </a:r>
            <a:endParaRPr lang="en-US" altLang="zh-CN" sz="4800" b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3" name="內容版面配置區 4">
            <a:extLst>
              <a:ext uri="{FF2B5EF4-FFF2-40B4-BE49-F238E27FC236}">
                <a16:creationId xmlns="" xmlns:a16="http://schemas.microsoft.com/office/drawing/2014/main" id="{05A2A58D-8030-90E7-22D8-CB7109FCAF20}"/>
              </a:ext>
            </a:extLst>
          </p:cNvPr>
          <p:cNvSpPr txBox="1">
            <a:spLocks/>
          </p:cNvSpPr>
          <p:nvPr/>
        </p:nvSpPr>
        <p:spPr>
          <a:xfrm>
            <a:off x="0" y="2338148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tabLst>
                <a:tab pos="6825854" algn="l"/>
              </a:tabLst>
            </a:pPr>
            <a:r>
              <a:rPr lang="vi-VN" sz="26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Nguyện cùng ba mẹ vượt qua tất cả màn đêm và u sầu</a:t>
            </a:r>
            <a:endParaRPr lang="en-US" sz="2600" b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C7A18A4-D085-6521-4860-7056358914C4}"/>
              </a:ext>
            </a:extLst>
          </p:cNvPr>
          <p:cNvSpPr txBox="1"/>
          <p:nvPr/>
        </p:nvSpPr>
        <p:spPr>
          <a:xfrm>
            <a:off x="0" y="3939902"/>
            <a:ext cx="9144000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21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( 1 )</a:t>
            </a:r>
            <a:endParaRPr lang="vi-VN" sz="2100" b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1652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2DE65FE6-A720-E99B-8846-6E1267E065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內容版面配置區 4">
            <a:extLst>
              <a:ext uri="{FF2B5EF4-FFF2-40B4-BE49-F238E27FC236}">
                <a16:creationId xmlns="" xmlns:a16="http://schemas.microsoft.com/office/drawing/2014/main" id="{13153AE4-83CC-FB7F-A1F9-5A289C9F964E}"/>
              </a:ext>
            </a:extLst>
          </p:cNvPr>
          <p:cNvSpPr txBox="1">
            <a:spLocks/>
          </p:cNvSpPr>
          <p:nvPr/>
        </p:nvSpPr>
        <p:spPr>
          <a:xfrm>
            <a:off x="0" y="1625986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zh-TW" sz="48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期望</a:t>
            </a:r>
            <a:r>
              <a:rPr lang="zh-TW" altLang="en-US" sz="48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您</a:t>
            </a:r>
            <a:r>
              <a:rPr lang="zh-TW" altLang="zh-TW" sz="48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傷悲會消減</a:t>
            </a:r>
            <a:r>
              <a:rPr lang="zh-TW" altLang="zh-TW" sz="3300" dirty="0"/>
              <a:t> </a:t>
            </a:r>
            <a:r>
              <a:rPr lang="zh-TW" altLang="zh-TW" sz="4100" dirty="0"/>
              <a:t> </a:t>
            </a:r>
            <a:r>
              <a:rPr lang="zh-TW" altLang="zh-TW" sz="48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 </a:t>
            </a:r>
            <a:endParaRPr lang="en-US" altLang="zh-CN" sz="4800" b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3" name="內容版面配置區 4">
            <a:extLst>
              <a:ext uri="{FF2B5EF4-FFF2-40B4-BE49-F238E27FC236}">
                <a16:creationId xmlns="" xmlns:a16="http://schemas.microsoft.com/office/drawing/2014/main" id="{05A2A58D-8030-90E7-22D8-CB7109FCAF20}"/>
              </a:ext>
            </a:extLst>
          </p:cNvPr>
          <p:cNvSpPr txBox="1">
            <a:spLocks/>
          </p:cNvSpPr>
          <p:nvPr/>
        </p:nvSpPr>
        <p:spPr>
          <a:xfrm>
            <a:off x="0" y="2338148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26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Mong ba mẹ sẽ vơi đi nỗi buồn</a:t>
            </a:r>
            <a:endParaRPr lang="en-US" sz="2600" b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C7A18A4-D085-6521-4860-7056358914C4}"/>
              </a:ext>
            </a:extLst>
          </p:cNvPr>
          <p:cNvSpPr txBox="1"/>
          <p:nvPr/>
        </p:nvSpPr>
        <p:spPr>
          <a:xfrm>
            <a:off x="0" y="3939902"/>
            <a:ext cx="9144000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21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( 1 )</a:t>
            </a:r>
            <a:endParaRPr lang="vi-VN" sz="2100" b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5581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2DE65FE6-A720-E99B-8846-6E1267E06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內容版面配置區 4">
            <a:extLst>
              <a:ext uri="{FF2B5EF4-FFF2-40B4-BE49-F238E27FC236}">
                <a16:creationId xmlns="" xmlns:a16="http://schemas.microsoft.com/office/drawing/2014/main" id="{13153AE4-83CC-FB7F-A1F9-5A289C9F964E}"/>
              </a:ext>
            </a:extLst>
          </p:cNvPr>
          <p:cNvSpPr txBox="1">
            <a:spLocks/>
          </p:cNvSpPr>
          <p:nvPr/>
        </p:nvSpPr>
        <p:spPr>
          <a:xfrm>
            <a:off x="0" y="1625986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zh-TW" sz="48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閉上</a:t>
            </a:r>
            <a:r>
              <a:rPr lang="zh-TW" altLang="en-US" sz="48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您</a:t>
            </a:r>
            <a:r>
              <a:rPr lang="zh-TW" altLang="zh-TW" sz="48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眼睛再找到共鳴    </a:t>
            </a:r>
            <a:endParaRPr lang="en-US" altLang="zh-CN" sz="4800" b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3" name="內容版面配置區 4">
            <a:extLst>
              <a:ext uri="{FF2B5EF4-FFF2-40B4-BE49-F238E27FC236}">
                <a16:creationId xmlns="" xmlns:a16="http://schemas.microsoft.com/office/drawing/2014/main" id="{05A2A58D-8030-90E7-22D8-CB7109FCAF20}"/>
              </a:ext>
            </a:extLst>
          </p:cNvPr>
          <p:cNvSpPr txBox="1">
            <a:spLocks/>
          </p:cNvSpPr>
          <p:nvPr/>
        </p:nvSpPr>
        <p:spPr>
          <a:xfrm>
            <a:off x="0" y="2338148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26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Hãy nhắm lấy mắt và cùng đồng lòng</a:t>
            </a:r>
            <a:endParaRPr lang="en-US" sz="2600" b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C7A18A4-D085-6521-4860-7056358914C4}"/>
              </a:ext>
            </a:extLst>
          </p:cNvPr>
          <p:cNvSpPr txBox="1"/>
          <p:nvPr/>
        </p:nvSpPr>
        <p:spPr>
          <a:xfrm>
            <a:off x="0" y="3939902"/>
            <a:ext cx="9144000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21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( 2 )</a:t>
            </a:r>
            <a:endParaRPr lang="vi-VN" sz="2100" b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9395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2DE65FE6-A720-E99B-8846-6E1267E06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內容版面配置區 4">
            <a:extLst>
              <a:ext uri="{FF2B5EF4-FFF2-40B4-BE49-F238E27FC236}">
                <a16:creationId xmlns="" xmlns:a16="http://schemas.microsoft.com/office/drawing/2014/main" id="{13153AE4-83CC-FB7F-A1F9-5A289C9F964E}"/>
              </a:ext>
            </a:extLst>
          </p:cNvPr>
          <p:cNvSpPr txBox="1">
            <a:spLocks/>
          </p:cNvSpPr>
          <p:nvPr/>
        </p:nvSpPr>
        <p:spPr>
          <a:xfrm>
            <a:off x="0" y="1625986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zh-TW" sz="48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請放開</a:t>
            </a:r>
            <a:r>
              <a:rPr lang="vi-VN" altLang="zh-TW" sz="48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</a:t>
            </a:r>
            <a:r>
              <a:rPr lang="zh-TW" altLang="zh-TW" sz="48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再用心感應</a:t>
            </a:r>
            <a:r>
              <a:rPr lang="zh-TW" altLang="zh-TW" sz="4100" dirty="0"/>
              <a:t> </a:t>
            </a:r>
            <a:r>
              <a:rPr lang="zh-TW" altLang="zh-TW" sz="48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   </a:t>
            </a:r>
            <a:endParaRPr lang="en-US" altLang="zh-CN" sz="4800" b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3" name="內容版面配置區 4">
            <a:extLst>
              <a:ext uri="{FF2B5EF4-FFF2-40B4-BE49-F238E27FC236}">
                <a16:creationId xmlns="" xmlns:a16="http://schemas.microsoft.com/office/drawing/2014/main" id="{05A2A58D-8030-90E7-22D8-CB7109FCAF20}"/>
              </a:ext>
            </a:extLst>
          </p:cNvPr>
          <p:cNvSpPr txBox="1">
            <a:spLocks/>
          </p:cNvSpPr>
          <p:nvPr/>
        </p:nvSpPr>
        <p:spPr>
          <a:xfrm>
            <a:off x="0" y="2338148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26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Hãy yên lòng, và cảm nhận bằng trái tim</a:t>
            </a:r>
            <a:endParaRPr lang="en-US" sz="2600" b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C7A18A4-D085-6521-4860-7056358914C4}"/>
              </a:ext>
            </a:extLst>
          </p:cNvPr>
          <p:cNvSpPr txBox="1"/>
          <p:nvPr/>
        </p:nvSpPr>
        <p:spPr>
          <a:xfrm>
            <a:off x="0" y="3939902"/>
            <a:ext cx="9144000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21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( 2 )</a:t>
            </a:r>
            <a:endParaRPr lang="vi-VN" sz="2100" b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0414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2DE65FE6-A720-E99B-8846-6E1267E06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內容版面配置區 4">
            <a:extLst>
              <a:ext uri="{FF2B5EF4-FFF2-40B4-BE49-F238E27FC236}">
                <a16:creationId xmlns="" xmlns:a16="http://schemas.microsoft.com/office/drawing/2014/main" id="{13153AE4-83CC-FB7F-A1F9-5A289C9F964E}"/>
              </a:ext>
            </a:extLst>
          </p:cNvPr>
          <p:cNvSpPr txBox="1">
            <a:spLocks/>
          </p:cNvSpPr>
          <p:nvPr/>
        </p:nvSpPr>
        <p:spPr>
          <a:xfrm>
            <a:off x="0" y="1625986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zh-TW" sz="48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共經歷一切情況 </a:t>
            </a:r>
            <a:r>
              <a:rPr lang="vi-VN" altLang="zh-TW" sz="48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</a:t>
            </a:r>
            <a:r>
              <a:rPr lang="zh-TW" altLang="zh-TW" sz="48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不管到何方      </a:t>
            </a:r>
            <a:endParaRPr lang="en-US" altLang="zh-CN" sz="4800" b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3" name="內容版面配置區 4">
            <a:extLst>
              <a:ext uri="{FF2B5EF4-FFF2-40B4-BE49-F238E27FC236}">
                <a16:creationId xmlns="" xmlns:a16="http://schemas.microsoft.com/office/drawing/2014/main" id="{05A2A58D-8030-90E7-22D8-CB7109FCAF20}"/>
              </a:ext>
            </a:extLst>
          </p:cNvPr>
          <p:cNvSpPr txBox="1">
            <a:spLocks/>
          </p:cNvSpPr>
          <p:nvPr/>
        </p:nvSpPr>
        <p:spPr>
          <a:xfrm>
            <a:off x="0" y="2338148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26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Con nguyện cùng ba mẹ vượt qua mọi hoàn cảnh</a:t>
            </a:r>
            <a:endParaRPr lang="en-US" sz="2600" b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C7A18A4-D085-6521-4860-7056358914C4}"/>
              </a:ext>
            </a:extLst>
          </p:cNvPr>
          <p:cNvSpPr txBox="1"/>
          <p:nvPr/>
        </p:nvSpPr>
        <p:spPr>
          <a:xfrm>
            <a:off x="0" y="3939902"/>
            <a:ext cx="9144000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21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( 2 )</a:t>
            </a:r>
            <a:endParaRPr lang="vi-VN" sz="2100" b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258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2DE65FE6-A720-E99B-8846-6E1267E06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內容版面配置區 4">
            <a:extLst>
              <a:ext uri="{FF2B5EF4-FFF2-40B4-BE49-F238E27FC236}">
                <a16:creationId xmlns="" xmlns:a16="http://schemas.microsoft.com/office/drawing/2014/main" id="{13153AE4-83CC-FB7F-A1F9-5A289C9F964E}"/>
              </a:ext>
            </a:extLst>
          </p:cNvPr>
          <p:cNvSpPr txBox="1">
            <a:spLocks/>
          </p:cNvSpPr>
          <p:nvPr/>
        </p:nvSpPr>
        <p:spPr>
          <a:xfrm>
            <a:off x="0" y="1625986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zh-TW" sz="48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仍舊以禱告作依傍      </a:t>
            </a:r>
            <a:endParaRPr lang="en-US" altLang="zh-CN" sz="4800" b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3" name="內容版面配置區 4">
            <a:extLst>
              <a:ext uri="{FF2B5EF4-FFF2-40B4-BE49-F238E27FC236}">
                <a16:creationId xmlns="" xmlns:a16="http://schemas.microsoft.com/office/drawing/2014/main" id="{05A2A58D-8030-90E7-22D8-CB7109FCAF20}"/>
              </a:ext>
            </a:extLst>
          </p:cNvPr>
          <p:cNvSpPr txBox="1">
            <a:spLocks/>
          </p:cNvSpPr>
          <p:nvPr/>
        </p:nvSpPr>
        <p:spPr>
          <a:xfrm>
            <a:off x="0" y="2338148"/>
            <a:ext cx="9144000" cy="98866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altLang="zh-TW" sz="26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Cùng đồng lòng cầu nguyện nương cậy Chúa</a:t>
            </a:r>
            <a:endParaRPr lang="en-US" altLang="zh-TW" sz="2600" b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C7A18A4-D085-6521-4860-7056358914C4}"/>
              </a:ext>
            </a:extLst>
          </p:cNvPr>
          <p:cNvSpPr txBox="1"/>
          <p:nvPr/>
        </p:nvSpPr>
        <p:spPr>
          <a:xfrm>
            <a:off x="0" y="3939902"/>
            <a:ext cx="9144000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2100" b="1" dirty="0">
                <a:ln w="18415" cmpd="sng">
                  <a:noFill/>
                  <a:prstDash val="solid"/>
                </a:ln>
                <a:effectLst>
                  <a:glow rad="139700">
                    <a:srgbClr val="FFFFFF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( 2 )</a:t>
            </a:r>
            <a:endParaRPr lang="vi-VN" sz="2100" b="1" dirty="0">
              <a:ln w="18415" cmpd="sng">
                <a:noFill/>
                <a:prstDash val="solid"/>
              </a:ln>
              <a:effectLst>
                <a:glow rad="139700">
                  <a:srgbClr val="FFFFFF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0846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707</Words>
  <Application>Microsoft Office PowerPoint</Application>
  <PresentationFormat>如螢幕大小 (16:9)</PresentationFormat>
  <Paragraphs>106</Paragraphs>
  <Slides>36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37" baseType="lpstr">
      <vt:lpstr>Office 佈景主題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  <vt:lpstr>投影片 22</vt:lpstr>
      <vt:lpstr>投影片 23</vt:lpstr>
      <vt:lpstr>投影片 24</vt:lpstr>
      <vt:lpstr>投影片 25</vt:lpstr>
      <vt:lpstr>投影片 26</vt:lpstr>
      <vt:lpstr>投影片 27</vt:lpstr>
      <vt:lpstr>投影片 28</vt:lpstr>
      <vt:lpstr>投影片 29</vt:lpstr>
      <vt:lpstr>投影片 30</vt:lpstr>
      <vt:lpstr>投影片 31</vt:lpstr>
      <vt:lpstr>投影片 32</vt:lpstr>
      <vt:lpstr>投影片 33</vt:lpstr>
      <vt:lpstr>投影片 34</vt:lpstr>
      <vt:lpstr>投影片 35</vt:lpstr>
      <vt:lpstr>投影片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PowerPoint</dc:creator>
  <cp:lastModifiedBy>PowerPoint</cp:lastModifiedBy>
  <cp:revision>1</cp:revision>
  <dcterms:created xsi:type="dcterms:W3CDTF">2023-06-18T07:42:14Z</dcterms:created>
  <dcterms:modified xsi:type="dcterms:W3CDTF">2023-06-18T07:42:51Z</dcterms:modified>
</cp:coreProperties>
</file>